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bookmarkIdSeed="3">
  <p:sldMasterIdLst>
    <p:sldMasterId id="2147483648" r:id="rId1"/>
    <p:sldMasterId id="2147483660" r:id="rId2"/>
    <p:sldMasterId id="2147483672" r:id="rId3"/>
    <p:sldMasterId id="2147483684" r:id="rId4"/>
    <p:sldMasterId id="2147483696" r:id="rId5"/>
  </p:sldMasterIdLst>
  <p:sldIdLst>
    <p:sldId id="257" r:id="rId6"/>
    <p:sldId id="258" r:id="rId7"/>
    <p:sldId id="259" r:id="rId8"/>
    <p:sldId id="290" r:id="rId9"/>
    <p:sldId id="260" r:id="rId10"/>
    <p:sldId id="291" r:id="rId11"/>
    <p:sldId id="293" r:id="rId12"/>
    <p:sldId id="292" r:id="rId13"/>
    <p:sldId id="294" r:id="rId14"/>
    <p:sldId id="261" r:id="rId15"/>
    <p:sldId id="295" r:id="rId16"/>
    <p:sldId id="296" r:id="rId17"/>
    <p:sldId id="297" r:id="rId18"/>
    <p:sldId id="298" r:id="rId19"/>
    <p:sldId id="299" r:id="rId20"/>
    <p:sldId id="262" r:id="rId21"/>
    <p:sldId id="300" r:id="rId22"/>
  </p:sldIdLst>
  <p:sldSz cx="12192000" cy="6858000"/>
  <p:notesSz cx="6858000" cy="9144000"/>
  <p:embeddedFontLst>
    <p:embeddedFont>
      <p:font typeface="inpin heiti" panose="02010600030101010101" charset="-122"/>
      <p:regular r:id="rId23"/>
    </p:embeddedFont>
    <p:embeddedFont>
      <p:font typeface="Cambria Math" panose="02040503050406030204" pitchFamily="18" charset="0"/>
      <p:regular r:id="rId24"/>
    </p:embeddedFont>
    <p:embeddedFont>
      <p:font typeface="Source Sans Pro" panose="020B0503030403020204" pitchFamily="34" charset="0"/>
      <p:regular r:id="rId25"/>
      <p:bold r:id="rId26"/>
      <p:italic r:id="rId27"/>
      <p:boldItalic r:id="rId28"/>
    </p:embeddedFont>
    <p:embeddedFont>
      <p:font typeface="等线" panose="02010600030101010101" pitchFamily="2" charset="-122"/>
      <p:regular r:id="rId29"/>
      <p:bold r:id="rId30"/>
    </p:embeddedFont>
    <p:embeddedFont>
      <p:font typeface="等线 Light" panose="02010600030101010101" pitchFamily="2" charset="-122"/>
      <p:regular r:id="rId31"/>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guide id="3" orient="horz" pos="346">
          <p15:clr>
            <a:srgbClr val="A4A3A4"/>
          </p15:clr>
        </p15:guide>
        <p15:guide id="4" pos="438">
          <p15:clr>
            <a:srgbClr val="A4A3A4"/>
          </p15:clr>
        </p15:guide>
        <p15:guide id="5" pos="7219">
          <p15:clr>
            <a:srgbClr val="A4A3A4"/>
          </p15:clr>
        </p15:guide>
        <p15:guide id="6" orient="horz" pos="3974">
          <p15:clr>
            <a:srgbClr val="A4A3A4"/>
          </p15:clr>
        </p15:guide>
        <p15:guide id="7" orient="horz" pos="958">
          <p15:clr>
            <a:srgbClr val="A4A3A4"/>
          </p15:clr>
        </p15:guide>
        <p15:guide id="8" orient="horz" pos="302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6C8DE"/>
    <a:srgbClr val="1C7887"/>
    <a:srgbClr val="2C5364"/>
    <a:srgbClr val="91DEEB"/>
    <a:srgbClr val="296C72"/>
    <a:srgbClr val="2F4261"/>
    <a:srgbClr val="26BCD5"/>
    <a:srgbClr val="2676D5"/>
    <a:srgbClr val="2671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329" autoAdjust="0"/>
    <p:restoredTop sz="92764" autoAdjust="0"/>
  </p:normalViewPr>
  <p:slideViewPr>
    <p:cSldViewPr snapToGrid="0" showGuides="1">
      <p:cViewPr varScale="1">
        <p:scale>
          <a:sx n="80" d="100"/>
          <a:sy n="80" d="100"/>
        </p:scale>
        <p:origin x="816" y="53"/>
      </p:cViewPr>
      <p:guideLst>
        <p:guide orient="horz" pos="2160"/>
        <p:guide pos="3840"/>
        <p:guide orient="horz" pos="346"/>
        <p:guide pos="438"/>
        <p:guide pos="7219"/>
        <p:guide orient="horz" pos="3974"/>
        <p:guide orient="horz" pos="958"/>
        <p:guide orient="horz" pos="3022"/>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font" Target="fonts/font4.fntdata"/><Relationship Id="rId3" Type="http://schemas.openxmlformats.org/officeDocument/2006/relationships/slideMaster" Target="slideMasters/slideMaster3.xml"/><Relationship Id="rId21" Type="http://schemas.openxmlformats.org/officeDocument/2006/relationships/slide" Target="slides/slide16.xml"/><Relationship Id="rId34" Type="http://schemas.openxmlformats.org/officeDocument/2006/relationships/theme" Target="theme/theme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font" Target="fonts/font3.fntdata"/><Relationship Id="rId33"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font" Target="fonts/font2.fntdata"/><Relationship Id="rId32" Type="http://schemas.openxmlformats.org/officeDocument/2006/relationships/presProps" Target="presProps.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font" Target="fonts/font1.fntdata"/><Relationship Id="rId28" Type="http://schemas.openxmlformats.org/officeDocument/2006/relationships/font" Target="fonts/font6.fntdata"/><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font" Target="fonts/font9.fntdata"/><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oleObject" Target="file:///D:\1&#23398;&#20064;&#26368;&#37325;&#35201;\IT\1\&#27605;&#19994;&#35770;&#25991;\&#35797;&#39564;&#35760;&#24405;\eye\explained\&#28608;&#27963;&#20989;&#25968;\1.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D:\1&#23398;&#20064;&#26368;&#37325;&#35201;\IT\1\&#27605;&#19994;&#35770;&#25991;\&#35797;&#39564;&#35760;&#24405;\eye\explained\learning%20rate\&#32508;&#21512;.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D:\1&#23398;&#20064;&#26368;&#37325;&#35201;\IT\1\&#27605;&#19994;&#35770;&#25991;\&#35797;&#39564;&#35760;&#24405;\eye\explained\dim\dim.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D:\1&#23398;&#20064;&#26368;&#37325;&#35201;\IT\1\&#27605;&#19994;&#35770;&#25991;\&#35797;&#39564;&#35760;&#24405;\eye\explained\head\head.xlsx" TargetMode="External"/><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v>Sigmoid</c:v>
          </c:tx>
          <c:spPr>
            <a:ln w="28575" cap="rnd">
              <a:solidFill>
                <a:schemeClr val="accent1"/>
              </a:solidFill>
              <a:round/>
            </a:ln>
            <a:effectLst/>
          </c:spPr>
          <c:marker>
            <c:symbol val="none"/>
          </c:marker>
          <c:val>
            <c:numRef>
              <c:f>Sheet1!$A$1:$T$1</c:f>
              <c:numCache>
                <c:formatCode>General</c:formatCode>
                <c:ptCount val="20"/>
                <c:pt idx="0">
                  <c:v>52.75</c:v>
                </c:pt>
                <c:pt idx="1">
                  <c:v>50.916666669999998</c:v>
                </c:pt>
                <c:pt idx="2">
                  <c:v>50.916666669999998</c:v>
                </c:pt>
                <c:pt idx="3">
                  <c:v>50.916666669999998</c:v>
                </c:pt>
                <c:pt idx="4">
                  <c:v>50.916666669999998</c:v>
                </c:pt>
                <c:pt idx="5">
                  <c:v>50.916666669999998</c:v>
                </c:pt>
                <c:pt idx="6">
                  <c:v>50.916666669999998</c:v>
                </c:pt>
                <c:pt idx="7">
                  <c:v>49.083333330000002</c:v>
                </c:pt>
                <c:pt idx="8">
                  <c:v>50.916666669999998</c:v>
                </c:pt>
                <c:pt idx="9">
                  <c:v>49.083333330000002</c:v>
                </c:pt>
                <c:pt idx="10">
                  <c:v>49.083333330000002</c:v>
                </c:pt>
                <c:pt idx="11">
                  <c:v>50.916666669999998</c:v>
                </c:pt>
                <c:pt idx="12">
                  <c:v>50.916666669999998</c:v>
                </c:pt>
                <c:pt idx="13">
                  <c:v>52.75</c:v>
                </c:pt>
                <c:pt idx="14">
                  <c:v>50.916666669999998</c:v>
                </c:pt>
                <c:pt idx="15">
                  <c:v>50.916666669999998</c:v>
                </c:pt>
                <c:pt idx="16">
                  <c:v>50.916666669999998</c:v>
                </c:pt>
                <c:pt idx="17">
                  <c:v>50.916666669999998</c:v>
                </c:pt>
                <c:pt idx="18">
                  <c:v>52.75</c:v>
                </c:pt>
                <c:pt idx="19">
                  <c:v>50.916666669999998</c:v>
                </c:pt>
              </c:numCache>
            </c:numRef>
          </c:val>
          <c:smooth val="0"/>
          <c:extLst>
            <c:ext xmlns:c16="http://schemas.microsoft.com/office/drawing/2014/chart" uri="{C3380CC4-5D6E-409C-BE32-E72D297353CC}">
              <c16:uniqueId val="{00000000-B60C-4CDC-933C-5D29A93AC487}"/>
            </c:ext>
          </c:extLst>
        </c:ser>
        <c:ser>
          <c:idx val="1"/>
          <c:order val="1"/>
          <c:tx>
            <c:v>ReLU</c:v>
          </c:tx>
          <c:spPr>
            <a:ln w="28575" cap="rnd">
              <a:solidFill>
                <a:schemeClr val="accent2"/>
              </a:solidFill>
              <a:round/>
            </a:ln>
            <a:effectLst/>
          </c:spPr>
          <c:marker>
            <c:symbol val="none"/>
          </c:marker>
          <c:val>
            <c:numRef>
              <c:f>Sheet1!$A$2:$T$2</c:f>
              <c:numCache>
                <c:formatCode>General</c:formatCode>
                <c:ptCount val="20"/>
                <c:pt idx="0">
                  <c:v>63.2</c:v>
                </c:pt>
                <c:pt idx="1">
                  <c:v>75.7</c:v>
                </c:pt>
                <c:pt idx="2">
                  <c:v>75.2</c:v>
                </c:pt>
                <c:pt idx="3">
                  <c:v>87.45</c:v>
                </c:pt>
                <c:pt idx="4">
                  <c:v>90.5</c:v>
                </c:pt>
                <c:pt idx="5">
                  <c:v>93.05</c:v>
                </c:pt>
                <c:pt idx="6">
                  <c:v>89.5</c:v>
                </c:pt>
                <c:pt idx="7">
                  <c:v>91.45</c:v>
                </c:pt>
                <c:pt idx="8">
                  <c:v>85</c:v>
                </c:pt>
                <c:pt idx="9">
                  <c:v>80.349999999999994</c:v>
                </c:pt>
                <c:pt idx="10">
                  <c:v>84.05</c:v>
                </c:pt>
                <c:pt idx="11">
                  <c:v>85.2</c:v>
                </c:pt>
                <c:pt idx="12">
                  <c:v>84.15</c:v>
                </c:pt>
                <c:pt idx="13">
                  <c:v>84.1</c:v>
                </c:pt>
                <c:pt idx="14">
                  <c:v>83.65</c:v>
                </c:pt>
                <c:pt idx="15">
                  <c:v>83.7</c:v>
                </c:pt>
                <c:pt idx="16">
                  <c:v>82.4</c:v>
                </c:pt>
                <c:pt idx="17">
                  <c:v>85.8</c:v>
                </c:pt>
                <c:pt idx="18">
                  <c:v>82.15</c:v>
                </c:pt>
                <c:pt idx="19">
                  <c:v>84.5</c:v>
                </c:pt>
              </c:numCache>
            </c:numRef>
          </c:val>
          <c:smooth val="0"/>
          <c:extLst>
            <c:ext xmlns:c16="http://schemas.microsoft.com/office/drawing/2014/chart" uri="{C3380CC4-5D6E-409C-BE32-E72D297353CC}">
              <c16:uniqueId val="{00000001-B60C-4CDC-933C-5D29A93AC487}"/>
            </c:ext>
          </c:extLst>
        </c:ser>
        <c:ser>
          <c:idx val="2"/>
          <c:order val="2"/>
          <c:tx>
            <c:v>ELU</c:v>
          </c:tx>
          <c:spPr>
            <a:ln w="28575" cap="rnd">
              <a:solidFill>
                <a:schemeClr val="accent3"/>
              </a:solidFill>
              <a:round/>
            </a:ln>
            <a:effectLst/>
          </c:spPr>
          <c:marker>
            <c:symbol val="none"/>
          </c:marker>
          <c:val>
            <c:numRef>
              <c:f>Sheet1!$A$3:$T$3</c:f>
              <c:numCache>
                <c:formatCode>General</c:formatCode>
                <c:ptCount val="20"/>
                <c:pt idx="0">
                  <c:v>57.75</c:v>
                </c:pt>
                <c:pt idx="1">
                  <c:v>76.650000000000006</c:v>
                </c:pt>
                <c:pt idx="2">
                  <c:v>89.55</c:v>
                </c:pt>
                <c:pt idx="3">
                  <c:v>79.95</c:v>
                </c:pt>
                <c:pt idx="4">
                  <c:v>85.8</c:v>
                </c:pt>
                <c:pt idx="5">
                  <c:v>92.3</c:v>
                </c:pt>
                <c:pt idx="6">
                  <c:v>91.4</c:v>
                </c:pt>
                <c:pt idx="7">
                  <c:v>91.9</c:v>
                </c:pt>
                <c:pt idx="8">
                  <c:v>88.25</c:v>
                </c:pt>
                <c:pt idx="9">
                  <c:v>92</c:v>
                </c:pt>
                <c:pt idx="10">
                  <c:v>92.8</c:v>
                </c:pt>
                <c:pt idx="11">
                  <c:v>86.55</c:v>
                </c:pt>
                <c:pt idx="12">
                  <c:v>91.6</c:v>
                </c:pt>
                <c:pt idx="13">
                  <c:v>89.7</c:v>
                </c:pt>
                <c:pt idx="14">
                  <c:v>92.75</c:v>
                </c:pt>
                <c:pt idx="15">
                  <c:v>92.5</c:v>
                </c:pt>
                <c:pt idx="16">
                  <c:v>92.8</c:v>
                </c:pt>
                <c:pt idx="17">
                  <c:v>89.75</c:v>
                </c:pt>
                <c:pt idx="18">
                  <c:v>92.95</c:v>
                </c:pt>
                <c:pt idx="19">
                  <c:v>91.45</c:v>
                </c:pt>
              </c:numCache>
            </c:numRef>
          </c:val>
          <c:smooth val="0"/>
          <c:extLst>
            <c:ext xmlns:c16="http://schemas.microsoft.com/office/drawing/2014/chart" uri="{C3380CC4-5D6E-409C-BE32-E72D297353CC}">
              <c16:uniqueId val="{00000002-B60C-4CDC-933C-5D29A93AC487}"/>
            </c:ext>
          </c:extLst>
        </c:ser>
        <c:ser>
          <c:idx val="3"/>
          <c:order val="3"/>
          <c:tx>
            <c:v>GELU</c:v>
          </c:tx>
          <c:spPr>
            <a:ln w="28575" cap="rnd">
              <a:solidFill>
                <a:schemeClr val="accent4"/>
              </a:solidFill>
              <a:round/>
            </a:ln>
            <a:effectLst/>
          </c:spPr>
          <c:marker>
            <c:symbol val="none"/>
          </c:marker>
          <c:val>
            <c:numRef>
              <c:f>Sheet1!$A$4:$T$4</c:f>
              <c:numCache>
                <c:formatCode>General</c:formatCode>
                <c:ptCount val="20"/>
                <c:pt idx="0">
                  <c:v>60.95</c:v>
                </c:pt>
                <c:pt idx="1">
                  <c:v>77.599999999999994</c:v>
                </c:pt>
                <c:pt idx="2">
                  <c:v>89.2</c:v>
                </c:pt>
                <c:pt idx="3">
                  <c:v>91.4</c:v>
                </c:pt>
                <c:pt idx="4">
                  <c:v>85.8</c:v>
                </c:pt>
                <c:pt idx="5">
                  <c:v>92.6</c:v>
                </c:pt>
                <c:pt idx="6">
                  <c:v>90.35</c:v>
                </c:pt>
                <c:pt idx="7">
                  <c:v>93.35</c:v>
                </c:pt>
                <c:pt idx="8">
                  <c:v>91.65</c:v>
                </c:pt>
                <c:pt idx="9">
                  <c:v>92.05</c:v>
                </c:pt>
                <c:pt idx="10">
                  <c:v>94.1</c:v>
                </c:pt>
                <c:pt idx="11">
                  <c:v>93.65</c:v>
                </c:pt>
                <c:pt idx="12">
                  <c:v>79.900000000000006</c:v>
                </c:pt>
                <c:pt idx="13">
                  <c:v>92.75</c:v>
                </c:pt>
                <c:pt idx="14">
                  <c:v>93.95</c:v>
                </c:pt>
                <c:pt idx="15">
                  <c:v>94.15</c:v>
                </c:pt>
                <c:pt idx="16">
                  <c:v>94.5</c:v>
                </c:pt>
                <c:pt idx="17">
                  <c:v>93.15</c:v>
                </c:pt>
                <c:pt idx="18">
                  <c:v>93.8</c:v>
                </c:pt>
                <c:pt idx="19">
                  <c:v>93.4</c:v>
                </c:pt>
              </c:numCache>
            </c:numRef>
          </c:val>
          <c:smooth val="0"/>
          <c:extLst>
            <c:ext xmlns:c16="http://schemas.microsoft.com/office/drawing/2014/chart" uri="{C3380CC4-5D6E-409C-BE32-E72D297353CC}">
              <c16:uniqueId val="{00000003-B60C-4CDC-933C-5D29A93AC487}"/>
            </c:ext>
          </c:extLst>
        </c:ser>
        <c:dLbls>
          <c:showLegendKey val="0"/>
          <c:showVal val="0"/>
          <c:showCatName val="0"/>
          <c:showSerName val="0"/>
          <c:showPercent val="0"/>
          <c:showBubbleSize val="0"/>
        </c:dLbls>
        <c:smooth val="0"/>
        <c:axId val="470966920"/>
        <c:axId val="470965608"/>
      </c:lineChart>
      <c:catAx>
        <c:axId val="470966920"/>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CN"/>
                  <a:t>Epochs</a:t>
                </a:r>
                <a:endParaRPr lang="zh-CN" altLang="en-US"/>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title>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470965608"/>
        <c:crosses val="autoZero"/>
        <c:auto val="1"/>
        <c:lblAlgn val="ctr"/>
        <c:lblOffset val="100"/>
        <c:noMultiLvlLbl val="0"/>
      </c:catAx>
      <c:valAx>
        <c:axId val="470965608"/>
        <c:scaling>
          <c:orientation val="minMax"/>
          <c:max val="95"/>
          <c:min val="45"/>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CN" dirty="0"/>
                  <a:t>Accuracy</a:t>
                </a:r>
                <a:endParaRPr lang="zh-CN" altLang="en-US" dirty="0"/>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47096692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solidFill>
        <a:schemeClr val="tx1">
          <a:lumMod val="15000"/>
          <a:lumOff val="85000"/>
        </a:schemeClr>
      </a:solidFill>
      <a:round/>
    </a:ln>
    <a:effectLst/>
  </c:spPr>
  <c:txPr>
    <a:bodyPr/>
    <a:lstStyle/>
    <a:p>
      <a:pPr>
        <a:defRPr/>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v>0.001</c:v>
          </c:tx>
          <c:spPr>
            <a:ln w="28575" cap="rnd">
              <a:solidFill>
                <a:schemeClr val="accent1"/>
              </a:solidFill>
              <a:round/>
            </a:ln>
            <a:effectLst/>
          </c:spPr>
          <c:marker>
            <c:symbol val="none"/>
          </c:marker>
          <c:val>
            <c:numRef>
              <c:f>Sheet1!$A$1:$T$1</c:f>
              <c:numCache>
                <c:formatCode>General</c:formatCode>
                <c:ptCount val="20"/>
                <c:pt idx="0">
                  <c:v>53.9</c:v>
                </c:pt>
                <c:pt idx="1">
                  <c:v>73.2</c:v>
                </c:pt>
                <c:pt idx="2">
                  <c:v>85.8</c:v>
                </c:pt>
                <c:pt idx="3">
                  <c:v>90.4</c:v>
                </c:pt>
                <c:pt idx="4">
                  <c:v>90.8</c:v>
                </c:pt>
                <c:pt idx="5">
                  <c:v>88.45</c:v>
                </c:pt>
                <c:pt idx="6">
                  <c:v>87.65</c:v>
                </c:pt>
                <c:pt idx="7">
                  <c:v>92.9</c:v>
                </c:pt>
                <c:pt idx="8">
                  <c:v>93.45</c:v>
                </c:pt>
                <c:pt idx="9">
                  <c:v>91.6</c:v>
                </c:pt>
                <c:pt idx="10">
                  <c:v>93.2</c:v>
                </c:pt>
                <c:pt idx="11">
                  <c:v>91.9</c:v>
                </c:pt>
                <c:pt idx="12">
                  <c:v>91.95</c:v>
                </c:pt>
                <c:pt idx="13">
                  <c:v>92.8</c:v>
                </c:pt>
                <c:pt idx="14">
                  <c:v>92.25</c:v>
                </c:pt>
                <c:pt idx="15">
                  <c:v>92.85</c:v>
                </c:pt>
                <c:pt idx="16">
                  <c:v>90.45</c:v>
                </c:pt>
                <c:pt idx="17">
                  <c:v>92.75</c:v>
                </c:pt>
                <c:pt idx="18">
                  <c:v>93.45</c:v>
                </c:pt>
                <c:pt idx="19">
                  <c:v>93.45</c:v>
                </c:pt>
              </c:numCache>
            </c:numRef>
          </c:val>
          <c:smooth val="0"/>
          <c:extLst>
            <c:ext xmlns:c16="http://schemas.microsoft.com/office/drawing/2014/chart" uri="{C3380CC4-5D6E-409C-BE32-E72D297353CC}">
              <c16:uniqueId val="{00000000-2CA2-4743-AFBC-08CC2179ECD8}"/>
            </c:ext>
          </c:extLst>
        </c:ser>
        <c:ser>
          <c:idx val="1"/>
          <c:order val="1"/>
          <c:tx>
            <c:v>0.003</c:v>
          </c:tx>
          <c:spPr>
            <a:ln w="28575" cap="rnd">
              <a:solidFill>
                <a:schemeClr val="accent2"/>
              </a:solidFill>
              <a:round/>
            </a:ln>
            <a:effectLst/>
          </c:spPr>
          <c:marker>
            <c:symbol val="none"/>
          </c:marker>
          <c:val>
            <c:numRef>
              <c:f>Sheet1!$A$2:$T$2</c:f>
              <c:numCache>
                <c:formatCode>General</c:formatCode>
                <c:ptCount val="20"/>
                <c:pt idx="0">
                  <c:v>59.9</c:v>
                </c:pt>
                <c:pt idx="1">
                  <c:v>77.7</c:v>
                </c:pt>
                <c:pt idx="2">
                  <c:v>82.85</c:v>
                </c:pt>
                <c:pt idx="3">
                  <c:v>82.05</c:v>
                </c:pt>
                <c:pt idx="4">
                  <c:v>90.6</c:v>
                </c:pt>
                <c:pt idx="5">
                  <c:v>92.35</c:v>
                </c:pt>
                <c:pt idx="6">
                  <c:v>92.05</c:v>
                </c:pt>
                <c:pt idx="7">
                  <c:v>91.3</c:v>
                </c:pt>
                <c:pt idx="8">
                  <c:v>92.55</c:v>
                </c:pt>
                <c:pt idx="9">
                  <c:v>93</c:v>
                </c:pt>
                <c:pt idx="10">
                  <c:v>91.75</c:v>
                </c:pt>
                <c:pt idx="11">
                  <c:v>87.8</c:v>
                </c:pt>
                <c:pt idx="12">
                  <c:v>92.6</c:v>
                </c:pt>
                <c:pt idx="13">
                  <c:v>91.5</c:v>
                </c:pt>
                <c:pt idx="14">
                  <c:v>92.85</c:v>
                </c:pt>
                <c:pt idx="15">
                  <c:v>92</c:v>
                </c:pt>
                <c:pt idx="16">
                  <c:v>87.75</c:v>
                </c:pt>
                <c:pt idx="17">
                  <c:v>93</c:v>
                </c:pt>
                <c:pt idx="18">
                  <c:v>91.9</c:v>
                </c:pt>
                <c:pt idx="19">
                  <c:v>90.25</c:v>
                </c:pt>
              </c:numCache>
            </c:numRef>
          </c:val>
          <c:smooth val="0"/>
          <c:extLst>
            <c:ext xmlns:c16="http://schemas.microsoft.com/office/drawing/2014/chart" uri="{C3380CC4-5D6E-409C-BE32-E72D297353CC}">
              <c16:uniqueId val="{00000001-2CA2-4743-AFBC-08CC2179ECD8}"/>
            </c:ext>
          </c:extLst>
        </c:ser>
        <c:ser>
          <c:idx val="2"/>
          <c:order val="2"/>
          <c:tx>
            <c:v>0.004</c:v>
          </c:tx>
          <c:spPr>
            <a:ln w="28575" cap="rnd">
              <a:solidFill>
                <a:schemeClr val="accent3"/>
              </a:solidFill>
              <a:round/>
            </a:ln>
            <a:effectLst/>
          </c:spPr>
          <c:marker>
            <c:symbol val="none"/>
          </c:marker>
          <c:val>
            <c:numRef>
              <c:f>Sheet1!$A$3:$T$3</c:f>
              <c:numCache>
                <c:formatCode>General</c:formatCode>
                <c:ptCount val="20"/>
                <c:pt idx="0">
                  <c:v>68.2</c:v>
                </c:pt>
                <c:pt idx="1">
                  <c:v>68.349999999999994</c:v>
                </c:pt>
                <c:pt idx="2">
                  <c:v>84.65</c:v>
                </c:pt>
                <c:pt idx="3">
                  <c:v>83.4</c:v>
                </c:pt>
                <c:pt idx="4">
                  <c:v>89.45</c:v>
                </c:pt>
                <c:pt idx="5">
                  <c:v>91.05</c:v>
                </c:pt>
                <c:pt idx="6">
                  <c:v>86.8</c:v>
                </c:pt>
                <c:pt idx="7">
                  <c:v>91.95</c:v>
                </c:pt>
                <c:pt idx="8">
                  <c:v>90.4</c:v>
                </c:pt>
                <c:pt idx="9">
                  <c:v>86.2</c:v>
                </c:pt>
                <c:pt idx="10">
                  <c:v>89</c:v>
                </c:pt>
                <c:pt idx="11">
                  <c:v>91.6</c:v>
                </c:pt>
                <c:pt idx="12">
                  <c:v>89.05</c:v>
                </c:pt>
                <c:pt idx="13">
                  <c:v>85.75</c:v>
                </c:pt>
                <c:pt idx="14">
                  <c:v>91.3</c:v>
                </c:pt>
                <c:pt idx="15">
                  <c:v>83.15</c:v>
                </c:pt>
                <c:pt idx="16">
                  <c:v>91.6</c:v>
                </c:pt>
                <c:pt idx="17">
                  <c:v>93.65</c:v>
                </c:pt>
                <c:pt idx="18">
                  <c:v>91.1</c:v>
                </c:pt>
                <c:pt idx="19">
                  <c:v>89.05</c:v>
                </c:pt>
              </c:numCache>
            </c:numRef>
          </c:val>
          <c:smooth val="0"/>
          <c:extLst>
            <c:ext xmlns:c16="http://schemas.microsoft.com/office/drawing/2014/chart" uri="{C3380CC4-5D6E-409C-BE32-E72D297353CC}">
              <c16:uniqueId val="{00000002-2CA2-4743-AFBC-08CC2179ECD8}"/>
            </c:ext>
          </c:extLst>
        </c:ser>
        <c:ser>
          <c:idx val="3"/>
          <c:order val="3"/>
          <c:tx>
            <c:v>0.005</c:v>
          </c:tx>
          <c:spPr>
            <a:ln w="28575" cap="rnd">
              <a:solidFill>
                <a:schemeClr val="accent4"/>
              </a:solidFill>
              <a:round/>
            </a:ln>
            <a:effectLst/>
          </c:spPr>
          <c:marker>
            <c:symbol val="none"/>
          </c:marker>
          <c:val>
            <c:numRef>
              <c:f>Sheet1!$A$4:$T$4</c:f>
              <c:numCache>
                <c:formatCode>General</c:formatCode>
                <c:ptCount val="20"/>
                <c:pt idx="0">
                  <c:v>59.4</c:v>
                </c:pt>
                <c:pt idx="1">
                  <c:v>78.650000000000006</c:v>
                </c:pt>
                <c:pt idx="2">
                  <c:v>76.650000000000006</c:v>
                </c:pt>
                <c:pt idx="3">
                  <c:v>76.400000000000006</c:v>
                </c:pt>
                <c:pt idx="4">
                  <c:v>74.150000000000006</c:v>
                </c:pt>
                <c:pt idx="5">
                  <c:v>79.099999999999994</c:v>
                </c:pt>
                <c:pt idx="6">
                  <c:v>81.5</c:v>
                </c:pt>
                <c:pt idx="7">
                  <c:v>79.3</c:v>
                </c:pt>
                <c:pt idx="8">
                  <c:v>73.7</c:v>
                </c:pt>
                <c:pt idx="9">
                  <c:v>64.05</c:v>
                </c:pt>
                <c:pt idx="10">
                  <c:v>81.900000000000006</c:v>
                </c:pt>
                <c:pt idx="11">
                  <c:v>79.45</c:v>
                </c:pt>
                <c:pt idx="12">
                  <c:v>82.8</c:v>
                </c:pt>
                <c:pt idx="13">
                  <c:v>81.400000000000006</c:v>
                </c:pt>
                <c:pt idx="14">
                  <c:v>84.7</c:v>
                </c:pt>
                <c:pt idx="15">
                  <c:v>83</c:v>
                </c:pt>
                <c:pt idx="16">
                  <c:v>84</c:v>
                </c:pt>
                <c:pt idx="17">
                  <c:v>75.2</c:v>
                </c:pt>
                <c:pt idx="18">
                  <c:v>73.25</c:v>
                </c:pt>
                <c:pt idx="19">
                  <c:v>75.349999999999994</c:v>
                </c:pt>
              </c:numCache>
            </c:numRef>
          </c:val>
          <c:smooth val="0"/>
          <c:extLst>
            <c:ext xmlns:c16="http://schemas.microsoft.com/office/drawing/2014/chart" uri="{C3380CC4-5D6E-409C-BE32-E72D297353CC}">
              <c16:uniqueId val="{00000003-2CA2-4743-AFBC-08CC2179ECD8}"/>
            </c:ext>
          </c:extLst>
        </c:ser>
        <c:ser>
          <c:idx val="4"/>
          <c:order val="4"/>
          <c:tx>
            <c:v>0.007</c:v>
          </c:tx>
          <c:spPr>
            <a:ln w="28575" cap="rnd">
              <a:solidFill>
                <a:schemeClr val="accent6"/>
              </a:solidFill>
              <a:round/>
            </a:ln>
            <a:effectLst/>
          </c:spPr>
          <c:marker>
            <c:symbol val="none"/>
          </c:marker>
          <c:val>
            <c:numRef>
              <c:f>Sheet1!$A$5:$T$5</c:f>
              <c:numCache>
                <c:formatCode>General</c:formatCode>
                <c:ptCount val="20"/>
                <c:pt idx="0">
                  <c:v>69.849999999999994</c:v>
                </c:pt>
                <c:pt idx="1">
                  <c:v>60.85</c:v>
                </c:pt>
                <c:pt idx="2">
                  <c:v>64.099999999999994</c:v>
                </c:pt>
                <c:pt idx="3">
                  <c:v>55.4</c:v>
                </c:pt>
                <c:pt idx="4">
                  <c:v>52.8</c:v>
                </c:pt>
                <c:pt idx="5">
                  <c:v>56.85</c:v>
                </c:pt>
                <c:pt idx="6">
                  <c:v>61.15</c:v>
                </c:pt>
                <c:pt idx="7">
                  <c:v>54.5</c:v>
                </c:pt>
                <c:pt idx="8">
                  <c:v>61.2</c:v>
                </c:pt>
                <c:pt idx="9">
                  <c:v>60.8</c:v>
                </c:pt>
                <c:pt idx="10">
                  <c:v>55</c:v>
                </c:pt>
                <c:pt idx="11">
                  <c:v>52.75</c:v>
                </c:pt>
                <c:pt idx="12">
                  <c:v>52.75</c:v>
                </c:pt>
                <c:pt idx="13">
                  <c:v>52.75</c:v>
                </c:pt>
                <c:pt idx="14">
                  <c:v>52.75</c:v>
                </c:pt>
                <c:pt idx="15">
                  <c:v>52.75</c:v>
                </c:pt>
                <c:pt idx="16">
                  <c:v>52.75</c:v>
                </c:pt>
                <c:pt idx="17">
                  <c:v>52.75</c:v>
                </c:pt>
                <c:pt idx="18">
                  <c:v>52.75</c:v>
                </c:pt>
                <c:pt idx="19">
                  <c:v>52.75</c:v>
                </c:pt>
              </c:numCache>
            </c:numRef>
          </c:val>
          <c:smooth val="0"/>
          <c:extLst>
            <c:ext xmlns:c16="http://schemas.microsoft.com/office/drawing/2014/chart" uri="{C3380CC4-5D6E-409C-BE32-E72D297353CC}">
              <c16:uniqueId val="{00000004-2CA2-4743-AFBC-08CC2179ECD8}"/>
            </c:ext>
          </c:extLst>
        </c:ser>
        <c:dLbls>
          <c:showLegendKey val="0"/>
          <c:showVal val="0"/>
          <c:showCatName val="0"/>
          <c:showSerName val="0"/>
          <c:showPercent val="0"/>
          <c:showBubbleSize val="0"/>
        </c:dLbls>
        <c:smooth val="0"/>
        <c:axId val="526785880"/>
        <c:axId val="526781616"/>
      </c:lineChart>
      <c:catAx>
        <c:axId val="526785880"/>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CN">
                    <a:latin typeface="Times New Roman" panose="02020603050405020304" pitchFamily="18" charset="0"/>
                    <a:ea typeface="Tahoma" panose="020B0604030504040204" pitchFamily="34" charset="0"/>
                    <a:cs typeface="Times New Roman" panose="02020603050405020304" pitchFamily="18" charset="0"/>
                  </a:rPr>
                  <a:t>Epoches</a:t>
                </a:r>
                <a:endParaRPr lang="zh-CN" altLang="en-US">
                  <a:latin typeface="Times New Roman" panose="02020603050405020304" pitchFamily="18" charset="0"/>
                  <a:cs typeface="Times New Roman" panose="02020603050405020304" pitchFamily="18" charset="0"/>
                </a:endParaRP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title>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526781616"/>
        <c:crosses val="autoZero"/>
        <c:auto val="1"/>
        <c:lblAlgn val="ctr"/>
        <c:lblOffset val="100"/>
        <c:noMultiLvlLbl val="0"/>
      </c:catAx>
      <c:valAx>
        <c:axId val="526781616"/>
        <c:scaling>
          <c:orientation val="minMax"/>
          <c:max val="95"/>
          <c:min val="5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CN" sz="1000" b="0" i="0" u="none" strike="noStrike" baseline="0" dirty="0">
                    <a:effectLst/>
                  </a:rPr>
                  <a:t>Accuracy</a:t>
                </a:r>
                <a:endParaRPr lang="zh-CN" altLang="en-US" dirty="0">
                  <a:latin typeface="宋体" panose="02010600030101010101" pitchFamily="2" charset="-122"/>
                  <a:ea typeface="宋体" panose="02010600030101010101" pitchFamily="2" charset="-122"/>
                </a:endParaRPr>
              </a:p>
            </c:rich>
          </c:tx>
          <c:layout>
            <c:manualLayout>
              <c:xMode val="edge"/>
              <c:yMode val="edge"/>
              <c:x val="1.0217113665389528E-2"/>
              <c:y val="0.305306569073232"/>
            </c:manualLayout>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52678588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solidFill>
        <a:schemeClr val="tx1">
          <a:lumMod val="15000"/>
          <a:lumOff val="85000"/>
        </a:schemeClr>
      </a:solidFill>
      <a:round/>
    </a:ln>
    <a:effectLst/>
  </c:spPr>
  <c:txPr>
    <a:bodyPr/>
    <a:lstStyle/>
    <a:p>
      <a:pPr>
        <a:defRPr/>
      </a:pPr>
      <a:endParaRPr lang="zh-CN"/>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v>8</c:v>
          </c:tx>
          <c:spPr>
            <a:ln w="19050" cap="rnd">
              <a:solidFill>
                <a:schemeClr val="accent1"/>
              </a:solidFill>
              <a:round/>
            </a:ln>
            <a:effectLst/>
          </c:spPr>
          <c:marker>
            <c:symbol val="none"/>
          </c:marker>
          <c:val>
            <c:numRef>
              <c:f>Sheet1!$A$1:$T$1</c:f>
              <c:numCache>
                <c:formatCode>General</c:formatCode>
                <c:ptCount val="20"/>
                <c:pt idx="0">
                  <c:v>52.15</c:v>
                </c:pt>
                <c:pt idx="1">
                  <c:v>52.75</c:v>
                </c:pt>
                <c:pt idx="2">
                  <c:v>58</c:v>
                </c:pt>
                <c:pt idx="3">
                  <c:v>67.25</c:v>
                </c:pt>
                <c:pt idx="4">
                  <c:v>78.05</c:v>
                </c:pt>
                <c:pt idx="5">
                  <c:v>77.900000000000006</c:v>
                </c:pt>
                <c:pt idx="6">
                  <c:v>80.150000000000006</c:v>
                </c:pt>
                <c:pt idx="7">
                  <c:v>76.900000000000006</c:v>
                </c:pt>
                <c:pt idx="8">
                  <c:v>84.7</c:v>
                </c:pt>
                <c:pt idx="9">
                  <c:v>82.15</c:v>
                </c:pt>
                <c:pt idx="10">
                  <c:v>83.85</c:v>
                </c:pt>
                <c:pt idx="11">
                  <c:v>88.35</c:v>
                </c:pt>
                <c:pt idx="12">
                  <c:v>87.15</c:v>
                </c:pt>
                <c:pt idx="13">
                  <c:v>92.4</c:v>
                </c:pt>
                <c:pt idx="14">
                  <c:v>90.45</c:v>
                </c:pt>
                <c:pt idx="15">
                  <c:v>92.5</c:v>
                </c:pt>
                <c:pt idx="16">
                  <c:v>92.1</c:v>
                </c:pt>
                <c:pt idx="17">
                  <c:v>92.95</c:v>
                </c:pt>
                <c:pt idx="18">
                  <c:v>93</c:v>
                </c:pt>
                <c:pt idx="19">
                  <c:v>93.6</c:v>
                </c:pt>
              </c:numCache>
            </c:numRef>
          </c:val>
          <c:smooth val="0"/>
          <c:extLst>
            <c:ext xmlns:c16="http://schemas.microsoft.com/office/drawing/2014/chart" uri="{C3380CC4-5D6E-409C-BE32-E72D297353CC}">
              <c16:uniqueId val="{00000000-1B45-4647-9AD0-F9A7B6DADECB}"/>
            </c:ext>
          </c:extLst>
        </c:ser>
        <c:ser>
          <c:idx val="1"/>
          <c:order val="1"/>
          <c:tx>
            <c:v>16</c:v>
          </c:tx>
          <c:spPr>
            <a:ln w="19050" cap="rnd">
              <a:solidFill>
                <a:schemeClr val="accent2"/>
              </a:solidFill>
              <a:round/>
            </a:ln>
            <a:effectLst/>
          </c:spPr>
          <c:marker>
            <c:symbol val="none"/>
          </c:marker>
          <c:val>
            <c:numRef>
              <c:f>Sheet1!$A$2:$T$2</c:f>
              <c:numCache>
                <c:formatCode>General</c:formatCode>
                <c:ptCount val="20"/>
                <c:pt idx="0">
                  <c:v>53</c:v>
                </c:pt>
                <c:pt idx="1">
                  <c:v>69.150000000000006</c:v>
                </c:pt>
                <c:pt idx="2">
                  <c:v>76.599999999999994</c:v>
                </c:pt>
                <c:pt idx="3">
                  <c:v>77.849999999999994</c:v>
                </c:pt>
                <c:pt idx="4">
                  <c:v>80.599999999999994</c:v>
                </c:pt>
                <c:pt idx="5">
                  <c:v>86.4</c:v>
                </c:pt>
                <c:pt idx="6">
                  <c:v>90</c:v>
                </c:pt>
                <c:pt idx="7">
                  <c:v>91.1</c:v>
                </c:pt>
                <c:pt idx="8">
                  <c:v>91.15</c:v>
                </c:pt>
                <c:pt idx="9">
                  <c:v>90.15</c:v>
                </c:pt>
                <c:pt idx="10">
                  <c:v>91.55</c:v>
                </c:pt>
                <c:pt idx="11">
                  <c:v>90.7</c:v>
                </c:pt>
                <c:pt idx="12">
                  <c:v>91.85</c:v>
                </c:pt>
                <c:pt idx="13">
                  <c:v>92.75</c:v>
                </c:pt>
                <c:pt idx="14">
                  <c:v>92.6</c:v>
                </c:pt>
                <c:pt idx="15">
                  <c:v>92.8</c:v>
                </c:pt>
                <c:pt idx="16">
                  <c:v>91.2</c:v>
                </c:pt>
                <c:pt idx="17">
                  <c:v>93.15</c:v>
                </c:pt>
                <c:pt idx="18">
                  <c:v>92.8</c:v>
                </c:pt>
                <c:pt idx="19">
                  <c:v>93.3</c:v>
                </c:pt>
              </c:numCache>
            </c:numRef>
          </c:val>
          <c:smooth val="0"/>
          <c:extLst>
            <c:ext xmlns:c16="http://schemas.microsoft.com/office/drawing/2014/chart" uri="{C3380CC4-5D6E-409C-BE32-E72D297353CC}">
              <c16:uniqueId val="{00000001-1B45-4647-9AD0-F9A7B6DADECB}"/>
            </c:ext>
          </c:extLst>
        </c:ser>
        <c:ser>
          <c:idx val="2"/>
          <c:order val="2"/>
          <c:tx>
            <c:v>32</c:v>
          </c:tx>
          <c:spPr>
            <a:ln w="19050" cap="rnd">
              <a:solidFill>
                <a:schemeClr val="accent3"/>
              </a:solidFill>
              <a:round/>
            </a:ln>
            <a:effectLst/>
          </c:spPr>
          <c:marker>
            <c:symbol val="none"/>
          </c:marker>
          <c:val>
            <c:numRef>
              <c:f>Sheet1!$A$3:$T$3</c:f>
              <c:numCache>
                <c:formatCode>General</c:formatCode>
                <c:ptCount val="20"/>
                <c:pt idx="0">
                  <c:v>51.35</c:v>
                </c:pt>
                <c:pt idx="1">
                  <c:v>76.2</c:v>
                </c:pt>
                <c:pt idx="2">
                  <c:v>77.849999999999994</c:v>
                </c:pt>
                <c:pt idx="3">
                  <c:v>87.55</c:v>
                </c:pt>
                <c:pt idx="4">
                  <c:v>89.9</c:v>
                </c:pt>
                <c:pt idx="5">
                  <c:v>86.8</c:v>
                </c:pt>
                <c:pt idx="6">
                  <c:v>91.05</c:v>
                </c:pt>
                <c:pt idx="7">
                  <c:v>87.45</c:v>
                </c:pt>
                <c:pt idx="8">
                  <c:v>92.4</c:v>
                </c:pt>
                <c:pt idx="9">
                  <c:v>91.4</c:v>
                </c:pt>
                <c:pt idx="10">
                  <c:v>91.75</c:v>
                </c:pt>
                <c:pt idx="11">
                  <c:v>90.8</c:v>
                </c:pt>
                <c:pt idx="12">
                  <c:v>92.6</c:v>
                </c:pt>
                <c:pt idx="13">
                  <c:v>91.6</c:v>
                </c:pt>
                <c:pt idx="14">
                  <c:v>93.6</c:v>
                </c:pt>
                <c:pt idx="15">
                  <c:v>91.4</c:v>
                </c:pt>
                <c:pt idx="16">
                  <c:v>92.7</c:v>
                </c:pt>
                <c:pt idx="17">
                  <c:v>93.3</c:v>
                </c:pt>
                <c:pt idx="18">
                  <c:v>88.65</c:v>
                </c:pt>
                <c:pt idx="19">
                  <c:v>93.5</c:v>
                </c:pt>
              </c:numCache>
            </c:numRef>
          </c:val>
          <c:smooth val="0"/>
          <c:extLst>
            <c:ext xmlns:c16="http://schemas.microsoft.com/office/drawing/2014/chart" uri="{C3380CC4-5D6E-409C-BE32-E72D297353CC}">
              <c16:uniqueId val="{00000002-1B45-4647-9AD0-F9A7B6DADECB}"/>
            </c:ext>
          </c:extLst>
        </c:ser>
        <c:ser>
          <c:idx val="3"/>
          <c:order val="3"/>
          <c:tx>
            <c:v>64</c:v>
          </c:tx>
          <c:spPr>
            <a:ln w="19050" cap="rnd">
              <a:solidFill>
                <a:schemeClr val="accent4"/>
              </a:solidFill>
              <a:round/>
            </a:ln>
            <a:effectLst/>
          </c:spPr>
          <c:marker>
            <c:symbol val="none"/>
          </c:marker>
          <c:val>
            <c:numRef>
              <c:f>Sheet1!$A$4:$T$4</c:f>
              <c:numCache>
                <c:formatCode>General</c:formatCode>
                <c:ptCount val="20"/>
                <c:pt idx="0">
                  <c:v>60.95</c:v>
                </c:pt>
                <c:pt idx="1">
                  <c:v>77.599999999999994</c:v>
                </c:pt>
                <c:pt idx="2">
                  <c:v>89.2</c:v>
                </c:pt>
                <c:pt idx="3">
                  <c:v>91.4</c:v>
                </c:pt>
                <c:pt idx="4">
                  <c:v>85.8</c:v>
                </c:pt>
                <c:pt idx="5">
                  <c:v>92.6</c:v>
                </c:pt>
                <c:pt idx="6">
                  <c:v>90.35</c:v>
                </c:pt>
                <c:pt idx="7">
                  <c:v>93.35</c:v>
                </c:pt>
                <c:pt idx="8">
                  <c:v>91.65</c:v>
                </c:pt>
                <c:pt idx="9">
                  <c:v>92.05</c:v>
                </c:pt>
                <c:pt idx="10">
                  <c:v>94.1</c:v>
                </c:pt>
                <c:pt idx="11">
                  <c:v>93.65</c:v>
                </c:pt>
                <c:pt idx="12">
                  <c:v>79.900000000000006</c:v>
                </c:pt>
                <c:pt idx="13">
                  <c:v>92.75</c:v>
                </c:pt>
                <c:pt idx="14">
                  <c:v>93.95</c:v>
                </c:pt>
                <c:pt idx="15">
                  <c:v>94.15</c:v>
                </c:pt>
                <c:pt idx="16">
                  <c:v>94.5</c:v>
                </c:pt>
                <c:pt idx="17">
                  <c:v>93.15</c:v>
                </c:pt>
                <c:pt idx="18">
                  <c:v>93.8</c:v>
                </c:pt>
                <c:pt idx="19">
                  <c:v>93.4</c:v>
                </c:pt>
              </c:numCache>
            </c:numRef>
          </c:val>
          <c:smooth val="0"/>
          <c:extLst>
            <c:ext xmlns:c16="http://schemas.microsoft.com/office/drawing/2014/chart" uri="{C3380CC4-5D6E-409C-BE32-E72D297353CC}">
              <c16:uniqueId val="{00000003-1B45-4647-9AD0-F9A7B6DADECB}"/>
            </c:ext>
          </c:extLst>
        </c:ser>
        <c:ser>
          <c:idx val="4"/>
          <c:order val="4"/>
          <c:tx>
            <c:v>104</c:v>
          </c:tx>
          <c:spPr>
            <a:ln w="19050" cap="rnd">
              <a:solidFill>
                <a:schemeClr val="tx1"/>
              </a:solidFill>
              <a:round/>
            </a:ln>
            <a:effectLst/>
          </c:spPr>
          <c:marker>
            <c:symbol val="none"/>
          </c:marker>
          <c:val>
            <c:numRef>
              <c:f>Sheet1!$A$5:$T$5</c:f>
              <c:numCache>
                <c:formatCode>General</c:formatCode>
                <c:ptCount val="20"/>
                <c:pt idx="0">
                  <c:v>60.8</c:v>
                </c:pt>
                <c:pt idx="1">
                  <c:v>75.3</c:v>
                </c:pt>
                <c:pt idx="2">
                  <c:v>79.05</c:v>
                </c:pt>
                <c:pt idx="3">
                  <c:v>74.5</c:v>
                </c:pt>
                <c:pt idx="4">
                  <c:v>79.650000000000006</c:v>
                </c:pt>
                <c:pt idx="5">
                  <c:v>81.099999999999994</c:v>
                </c:pt>
                <c:pt idx="6">
                  <c:v>83.05</c:v>
                </c:pt>
                <c:pt idx="7">
                  <c:v>88.85</c:v>
                </c:pt>
                <c:pt idx="8">
                  <c:v>83.95</c:v>
                </c:pt>
                <c:pt idx="9">
                  <c:v>80.900000000000006</c:v>
                </c:pt>
                <c:pt idx="10">
                  <c:v>83.15</c:v>
                </c:pt>
                <c:pt idx="11">
                  <c:v>84.05</c:v>
                </c:pt>
                <c:pt idx="12">
                  <c:v>74.150000000000006</c:v>
                </c:pt>
                <c:pt idx="13">
                  <c:v>74.7</c:v>
                </c:pt>
                <c:pt idx="14">
                  <c:v>79.400000000000006</c:v>
                </c:pt>
                <c:pt idx="15">
                  <c:v>75.650000000000006</c:v>
                </c:pt>
                <c:pt idx="16">
                  <c:v>74.95</c:v>
                </c:pt>
                <c:pt idx="17">
                  <c:v>76.099999999999994</c:v>
                </c:pt>
                <c:pt idx="18">
                  <c:v>73.2</c:v>
                </c:pt>
                <c:pt idx="19">
                  <c:v>73.349999999999994</c:v>
                </c:pt>
              </c:numCache>
            </c:numRef>
          </c:val>
          <c:smooth val="0"/>
          <c:extLst>
            <c:ext xmlns:c16="http://schemas.microsoft.com/office/drawing/2014/chart" uri="{C3380CC4-5D6E-409C-BE32-E72D297353CC}">
              <c16:uniqueId val="{00000004-1B45-4647-9AD0-F9A7B6DADECB}"/>
            </c:ext>
          </c:extLst>
        </c:ser>
        <c:ser>
          <c:idx val="5"/>
          <c:order val="5"/>
          <c:tx>
            <c:v>128</c:v>
          </c:tx>
          <c:spPr>
            <a:ln w="19050" cap="rnd">
              <a:solidFill>
                <a:schemeClr val="accent6"/>
              </a:solidFill>
              <a:round/>
            </a:ln>
            <a:effectLst/>
          </c:spPr>
          <c:marker>
            <c:symbol val="none"/>
          </c:marker>
          <c:val>
            <c:numRef>
              <c:f>Sheet1!$A$6:$T$6</c:f>
              <c:numCache>
                <c:formatCode>General</c:formatCode>
                <c:ptCount val="20"/>
                <c:pt idx="0">
                  <c:v>58.4</c:v>
                </c:pt>
                <c:pt idx="1">
                  <c:v>63.5</c:v>
                </c:pt>
                <c:pt idx="2">
                  <c:v>71.45</c:v>
                </c:pt>
                <c:pt idx="3">
                  <c:v>80.75</c:v>
                </c:pt>
                <c:pt idx="4">
                  <c:v>80.099999999999994</c:v>
                </c:pt>
                <c:pt idx="5">
                  <c:v>77</c:v>
                </c:pt>
                <c:pt idx="6">
                  <c:v>74.75</c:v>
                </c:pt>
                <c:pt idx="7">
                  <c:v>80.900000000000006</c:v>
                </c:pt>
                <c:pt idx="8">
                  <c:v>78.2</c:v>
                </c:pt>
                <c:pt idx="9">
                  <c:v>74.45</c:v>
                </c:pt>
                <c:pt idx="10">
                  <c:v>72.75</c:v>
                </c:pt>
                <c:pt idx="11">
                  <c:v>74.05</c:v>
                </c:pt>
                <c:pt idx="12">
                  <c:v>71.400000000000006</c:v>
                </c:pt>
                <c:pt idx="13">
                  <c:v>66.650000000000006</c:v>
                </c:pt>
                <c:pt idx="14">
                  <c:v>67.45</c:v>
                </c:pt>
                <c:pt idx="15">
                  <c:v>63.5</c:v>
                </c:pt>
                <c:pt idx="16">
                  <c:v>68</c:v>
                </c:pt>
                <c:pt idx="17">
                  <c:v>68.099999999999994</c:v>
                </c:pt>
                <c:pt idx="18">
                  <c:v>68.05</c:v>
                </c:pt>
                <c:pt idx="19">
                  <c:v>66.849999999999994</c:v>
                </c:pt>
              </c:numCache>
            </c:numRef>
          </c:val>
          <c:smooth val="0"/>
          <c:extLst>
            <c:ext xmlns:c16="http://schemas.microsoft.com/office/drawing/2014/chart" uri="{C3380CC4-5D6E-409C-BE32-E72D297353CC}">
              <c16:uniqueId val="{00000005-1B45-4647-9AD0-F9A7B6DADECB}"/>
            </c:ext>
          </c:extLst>
        </c:ser>
        <c:dLbls>
          <c:showLegendKey val="0"/>
          <c:showVal val="0"/>
          <c:showCatName val="0"/>
          <c:showSerName val="0"/>
          <c:showPercent val="0"/>
          <c:showBubbleSize val="0"/>
        </c:dLbls>
        <c:smooth val="0"/>
        <c:axId val="489636448"/>
        <c:axId val="489635464"/>
      </c:lineChart>
      <c:catAx>
        <c:axId val="489636448"/>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CN"/>
                  <a:t>Epochs</a:t>
                </a:r>
                <a:endParaRPr lang="zh-CN" altLang="en-US"/>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title>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489635464"/>
        <c:crosses val="autoZero"/>
        <c:auto val="1"/>
        <c:lblAlgn val="ctr"/>
        <c:lblOffset val="100"/>
        <c:noMultiLvlLbl val="0"/>
      </c:catAx>
      <c:valAx>
        <c:axId val="489635464"/>
        <c:scaling>
          <c:orientation val="minMax"/>
          <c:min val="5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CN" dirty="0"/>
                  <a:t>Accuracy</a:t>
                </a:r>
                <a:endParaRPr lang="zh-CN" altLang="en-US" dirty="0"/>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48963644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solidFill>
        <a:schemeClr val="tx1">
          <a:lumMod val="15000"/>
          <a:lumOff val="85000"/>
        </a:schemeClr>
      </a:solidFill>
      <a:round/>
    </a:ln>
    <a:effectLst/>
  </c:spPr>
  <c:txPr>
    <a:bodyPr/>
    <a:lstStyle/>
    <a:p>
      <a:pPr>
        <a:defRPr/>
      </a:pPr>
      <a:endParaRPr lang="zh-CN"/>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v>2</c:v>
          </c:tx>
          <c:spPr>
            <a:ln w="28575" cap="rnd">
              <a:solidFill>
                <a:srgbClr val="FF0000"/>
              </a:solidFill>
              <a:round/>
            </a:ln>
            <a:effectLst/>
          </c:spPr>
          <c:marker>
            <c:symbol val="none"/>
          </c:marker>
          <c:val>
            <c:numRef>
              <c:f>Sheet1!$A$1:$T$1</c:f>
              <c:numCache>
                <c:formatCode>General</c:formatCode>
                <c:ptCount val="20"/>
                <c:pt idx="0">
                  <c:v>72.400000000000006</c:v>
                </c:pt>
                <c:pt idx="1">
                  <c:v>66.400000000000006</c:v>
                </c:pt>
                <c:pt idx="2">
                  <c:v>71.599999999999994</c:v>
                </c:pt>
                <c:pt idx="3">
                  <c:v>76.2</c:v>
                </c:pt>
                <c:pt idx="4">
                  <c:v>81.55</c:v>
                </c:pt>
                <c:pt idx="5">
                  <c:v>77.25</c:v>
                </c:pt>
                <c:pt idx="6">
                  <c:v>81.5</c:v>
                </c:pt>
                <c:pt idx="7">
                  <c:v>86.25</c:v>
                </c:pt>
                <c:pt idx="8">
                  <c:v>85.45</c:v>
                </c:pt>
                <c:pt idx="9">
                  <c:v>85.65</c:v>
                </c:pt>
                <c:pt idx="10">
                  <c:v>90.85</c:v>
                </c:pt>
                <c:pt idx="11">
                  <c:v>86.45</c:v>
                </c:pt>
                <c:pt idx="12">
                  <c:v>88.9</c:v>
                </c:pt>
                <c:pt idx="13">
                  <c:v>91</c:v>
                </c:pt>
                <c:pt idx="14">
                  <c:v>90.1</c:v>
                </c:pt>
                <c:pt idx="15">
                  <c:v>90.1</c:v>
                </c:pt>
                <c:pt idx="16">
                  <c:v>84.25</c:v>
                </c:pt>
                <c:pt idx="17">
                  <c:v>83.1</c:v>
                </c:pt>
                <c:pt idx="18">
                  <c:v>84.55</c:v>
                </c:pt>
                <c:pt idx="19">
                  <c:v>91.45</c:v>
                </c:pt>
              </c:numCache>
            </c:numRef>
          </c:val>
          <c:smooth val="0"/>
          <c:extLst>
            <c:ext xmlns:c16="http://schemas.microsoft.com/office/drawing/2014/chart" uri="{C3380CC4-5D6E-409C-BE32-E72D297353CC}">
              <c16:uniqueId val="{00000000-26A9-4CDF-B60D-ADCCB38F4B24}"/>
            </c:ext>
          </c:extLst>
        </c:ser>
        <c:ser>
          <c:idx val="1"/>
          <c:order val="1"/>
          <c:tx>
            <c:v>4</c:v>
          </c:tx>
          <c:spPr>
            <a:ln w="28575" cap="rnd">
              <a:solidFill>
                <a:schemeClr val="accent2"/>
              </a:solidFill>
              <a:round/>
            </a:ln>
            <a:effectLst/>
          </c:spPr>
          <c:marker>
            <c:symbol val="none"/>
          </c:marker>
          <c:val>
            <c:numRef>
              <c:f>Sheet1!$A$2:$T$2</c:f>
              <c:numCache>
                <c:formatCode>General</c:formatCode>
                <c:ptCount val="20"/>
                <c:pt idx="0">
                  <c:v>66</c:v>
                </c:pt>
                <c:pt idx="1">
                  <c:v>78.400000000000006</c:v>
                </c:pt>
                <c:pt idx="2">
                  <c:v>79.650000000000006</c:v>
                </c:pt>
                <c:pt idx="3">
                  <c:v>89.45</c:v>
                </c:pt>
                <c:pt idx="4">
                  <c:v>87.05</c:v>
                </c:pt>
                <c:pt idx="5">
                  <c:v>85.6</c:v>
                </c:pt>
                <c:pt idx="6">
                  <c:v>91.25</c:v>
                </c:pt>
                <c:pt idx="7">
                  <c:v>89.65</c:v>
                </c:pt>
                <c:pt idx="8">
                  <c:v>92.1</c:v>
                </c:pt>
                <c:pt idx="9">
                  <c:v>91.55</c:v>
                </c:pt>
                <c:pt idx="10">
                  <c:v>89.9</c:v>
                </c:pt>
                <c:pt idx="11">
                  <c:v>90.3</c:v>
                </c:pt>
                <c:pt idx="12">
                  <c:v>91.5</c:v>
                </c:pt>
                <c:pt idx="13">
                  <c:v>91.9</c:v>
                </c:pt>
                <c:pt idx="14">
                  <c:v>88.9</c:v>
                </c:pt>
                <c:pt idx="15">
                  <c:v>92.35</c:v>
                </c:pt>
                <c:pt idx="16">
                  <c:v>88.45</c:v>
                </c:pt>
                <c:pt idx="17">
                  <c:v>82.85</c:v>
                </c:pt>
                <c:pt idx="18">
                  <c:v>93.1</c:v>
                </c:pt>
                <c:pt idx="19">
                  <c:v>91.95</c:v>
                </c:pt>
              </c:numCache>
            </c:numRef>
          </c:val>
          <c:smooth val="0"/>
          <c:extLst>
            <c:ext xmlns:c16="http://schemas.microsoft.com/office/drawing/2014/chart" uri="{C3380CC4-5D6E-409C-BE32-E72D297353CC}">
              <c16:uniqueId val="{00000001-26A9-4CDF-B60D-ADCCB38F4B24}"/>
            </c:ext>
          </c:extLst>
        </c:ser>
        <c:ser>
          <c:idx val="2"/>
          <c:order val="2"/>
          <c:tx>
            <c:v>8</c:v>
          </c:tx>
          <c:spPr>
            <a:ln w="28575" cap="rnd">
              <a:solidFill>
                <a:schemeClr val="accent3"/>
              </a:solidFill>
              <a:round/>
            </a:ln>
            <a:effectLst/>
          </c:spPr>
          <c:marker>
            <c:symbol val="none"/>
          </c:marker>
          <c:val>
            <c:numRef>
              <c:f>Sheet1!$A$3:$T$3</c:f>
              <c:numCache>
                <c:formatCode>General</c:formatCode>
                <c:ptCount val="20"/>
                <c:pt idx="0">
                  <c:v>59.9</c:v>
                </c:pt>
                <c:pt idx="1">
                  <c:v>77.7</c:v>
                </c:pt>
                <c:pt idx="2">
                  <c:v>82.85</c:v>
                </c:pt>
                <c:pt idx="3">
                  <c:v>82.05</c:v>
                </c:pt>
                <c:pt idx="4">
                  <c:v>90.6</c:v>
                </c:pt>
                <c:pt idx="5">
                  <c:v>92.35</c:v>
                </c:pt>
                <c:pt idx="6">
                  <c:v>92.05</c:v>
                </c:pt>
                <c:pt idx="7">
                  <c:v>91.3</c:v>
                </c:pt>
                <c:pt idx="8">
                  <c:v>92.55</c:v>
                </c:pt>
                <c:pt idx="9">
                  <c:v>93</c:v>
                </c:pt>
                <c:pt idx="10">
                  <c:v>91.75</c:v>
                </c:pt>
                <c:pt idx="11">
                  <c:v>87.8</c:v>
                </c:pt>
                <c:pt idx="12">
                  <c:v>92.6</c:v>
                </c:pt>
                <c:pt idx="13">
                  <c:v>91.5</c:v>
                </c:pt>
                <c:pt idx="14">
                  <c:v>92.85</c:v>
                </c:pt>
                <c:pt idx="15">
                  <c:v>92</c:v>
                </c:pt>
                <c:pt idx="16">
                  <c:v>87.75</c:v>
                </c:pt>
                <c:pt idx="17">
                  <c:v>93</c:v>
                </c:pt>
                <c:pt idx="18">
                  <c:v>91.9</c:v>
                </c:pt>
                <c:pt idx="19">
                  <c:v>90.25</c:v>
                </c:pt>
              </c:numCache>
            </c:numRef>
          </c:val>
          <c:smooth val="0"/>
          <c:extLst>
            <c:ext xmlns:c16="http://schemas.microsoft.com/office/drawing/2014/chart" uri="{C3380CC4-5D6E-409C-BE32-E72D297353CC}">
              <c16:uniqueId val="{00000002-26A9-4CDF-B60D-ADCCB38F4B24}"/>
            </c:ext>
          </c:extLst>
        </c:ser>
        <c:ser>
          <c:idx val="3"/>
          <c:order val="3"/>
          <c:tx>
            <c:v>16</c:v>
          </c:tx>
          <c:spPr>
            <a:ln w="28575" cap="rnd">
              <a:solidFill>
                <a:schemeClr val="accent4"/>
              </a:solidFill>
              <a:round/>
            </a:ln>
            <a:effectLst/>
          </c:spPr>
          <c:marker>
            <c:symbol val="none"/>
          </c:marker>
          <c:val>
            <c:numRef>
              <c:f>Sheet1!$A$4:$T$4</c:f>
              <c:numCache>
                <c:formatCode>General</c:formatCode>
                <c:ptCount val="20"/>
                <c:pt idx="0">
                  <c:v>62.6</c:v>
                </c:pt>
                <c:pt idx="1">
                  <c:v>75.150000000000006</c:v>
                </c:pt>
                <c:pt idx="2">
                  <c:v>86.05</c:v>
                </c:pt>
                <c:pt idx="3">
                  <c:v>86.3</c:v>
                </c:pt>
                <c:pt idx="4">
                  <c:v>91.65</c:v>
                </c:pt>
                <c:pt idx="5">
                  <c:v>89.45</c:v>
                </c:pt>
                <c:pt idx="6">
                  <c:v>92.4</c:v>
                </c:pt>
                <c:pt idx="7">
                  <c:v>91.8</c:v>
                </c:pt>
                <c:pt idx="8">
                  <c:v>90.4</c:v>
                </c:pt>
                <c:pt idx="9">
                  <c:v>92.8</c:v>
                </c:pt>
                <c:pt idx="10">
                  <c:v>92.4</c:v>
                </c:pt>
                <c:pt idx="11">
                  <c:v>92.25</c:v>
                </c:pt>
                <c:pt idx="12">
                  <c:v>92.8</c:v>
                </c:pt>
                <c:pt idx="13">
                  <c:v>91.7</c:v>
                </c:pt>
                <c:pt idx="14">
                  <c:v>91.85</c:v>
                </c:pt>
                <c:pt idx="15">
                  <c:v>92.2</c:v>
                </c:pt>
                <c:pt idx="16">
                  <c:v>93.55</c:v>
                </c:pt>
                <c:pt idx="17">
                  <c:v>92.65</c:v>
                </c:pt>
                <c:pt idx="18">
                  <c:v>93.3</c:v>
                </c:pt>
                <c:pt idx="19">
                  <c:v>93.1</c:v>
                </c:pt>
              </c:numCache>
            </c:numRef>
          </c:val>
          <c:smooth val="0"/>
          <c:extLst>
            <c:ext xmlns:c16="http://schemas.microsoft.com/office/drawing/2014/chart" uri="{C3380CC4-5D6E-409C-BE32-E72D297353CC}">
              <c16:uniqueId val="{00000003-26A9-4CDF-B60D-ADCCB38F4B24}"/>
            </c:ext>
          </c:extLst>
        </c:ser>
        <c:ser>
          <c:idx val="4"/>
          <c:order val="4"/>
          <c:tx>
            <c:v>32</c:v>
          </c:tx>
          <c:spPr>
            <a:ln w="28575" cap="rnd">
              <a:solidFill>
                <a:schemeClr val="accent5"/>
              </a:solidFill>
              <a:round/>
            </a:ln>
            <a:effectLst/>
          </c:spPr>
          <c:marker>
            <c:symbol val="none"/>
          </c:marker>
          <c:val>
            <c:numRef>
              <c:f>Sheet1!$A$5:$T$5</c:f>
              <c:numCache>
                <c:formatCode>General</c:formatCode>
                <c:ptCount val="20"/>
                <c:pt idx="0">
                  <c:v>51.05</c:v>
                </c:pt>
                <c:pt idx="1">
                  <c:v>76.5</c:v>
                </c:pt>
                <c:pt idx="2">
                  <c:v>86.1</c:v>
                </c:pt>
                <c:pt idx="3">
                  <c:v>80.8</c:v>
                </c:pt>
                <c:pt idx="4">
                  <c:v>92.25</c:v>
                </c:pt>
                <c:pt idx="5">
                  <c:v>91.35</c:v>
                </c:pt>
                <c:pt idx="6">
                  <c:v>91.2</c:v>
                </c:pt>
                <c:pt idx="7">
                  <c:v>93.1</c:v>
                </c:pt>
                <c:pt idx="8">
                  <c:v>91.4</c:v>
                </c:pt>
                <c:pt idx="9">
                  <c:v>93.25</c:v>
                </c:pt>
                <c:pt idx="10">
                  <c:v>92.05</c:v>
                </c:pt>
                <c:pt idx="11">
                  <c:v>90.4</c:v>
                </c:pt>
                <c:pt idx="12">
                  <c:v>92.75</c:v>
                </c:pt>
                <c:pt idx="13">
                  <c:v>94.9</c:v>
                </c:pt>
                <c:pt idx="14">
                  <c:v>91.4</c:v>
                </c:pt>
                <c:pt idx="15">
                  <c:v>92.2</c:v>
                </c:pt>
                <c:pt idx="16">
                  <c:v>91.8</c:v>
                </c:pt>
                <c:pt idx="17">
                  <c:v>92.65</c:v>
                </c:pt>
                <c:pt idx="18">
                  <c:v>91.8</c:v>
                </c:pt>
                <c:pt idx="19">
                  <c:v>90.3</c:v>
                </c:pt>
              </c:numCache>
            </c:numRef>
          </c:val>
          <c:smooth val="0"/>
          <c:extLst>
            <c:ext xmlns:c16="http://schemas.microsoft.com/office/drawing/2014/chart" uri="{C3380CC4-5D6E-409C-BE32-E72D297353CC}">
              <c16:uniqueId val="{00000004-26A9-4CDF-B60D-ADCCB38F4B24}"/>
            </c:ext>
          </c:extLst>
        </c:ser>
        <c:dLbls>
          <c:showLegendKey val="0"/>
          <c:showVal val="0"/>
          <c:showCatName val="0"/>
          <c:showSerName val="0"/>
          <c:showPercent val="0"/>
          <c:showBubbleSize val="0"/>
        </c:dLbls>
        <c:smooth val="0"/>
        <c:axId val="449845968"/>
        <c:axId val="449842360"/>
      </c:lineChart>
      <c:catAx>
        <c:axId val="449845968"/>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CN"/>
                  <a:t>Epochs</a:t>
                </a:r>
                <a:endParaRPr lang="zh-CN" altLang="en-US"/>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title>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449842360"/>
        <c:crosses val="autoZero"/>
        <c:auto val="1"/>
        <c:lblAlgn val="ctr"/>
        <c:lblOffset val="100"/>
        <c:noMultiLvlLbl val="0"/>
      </c:catAx>
      <c:valAx>
        <c:axId val="449842360"/>
        <c:scaling>
          <c:orientation val="minMax"/>
          <c:max val="95"/>
          <c:min val="5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CN" dirty="0"/>
                  <a:t>Accuracy</a:t>
                </a:r>
                <a:endParaRPr lang="zh-CN" altLang="en-US" dirty="0"/>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44984596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solidFill>
        <a:schemeClr val="tx1">
          <a:lumMod val="15000"/>
          <a:lumOff val="85000"/>
        </a:schemeClr>
      </a:solidFill>
      <a:round/>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775F9024-2E83-4951-9696-1EAF4F9EED66}" type="datetimeFigureOut">
              <a:rPr lang="zh-CN" altLang="en-US" smtClean="0"/>
              <a:t>2022/12/10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B98EBD6-3D31-4049-A454-2440F6A74CE1}"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300" advClick="0" advTm="0">
        <p14:pan/>
      </p:transition>
    </mc:Choice>
    <mc:Fallback xmlns="">
      <p:transition spd="slow" advClick="0" advTm="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775F9024-2E83-4951-9696-1EAF4F9EED66}" type="datetimeFigureOut">
              <a:rPr lang="zh-CN" altLang="en-US" smtClean="0"/>
              <a:t>2022/12/10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B98EBD6-3D31-4049-A454-2440F6A74CE1}"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300" advClick="0" advTm="0">
        <p14:pan/>
      </p:transition>
    </mc:Choice>
    <mc:Fallback xmlns="">
      <p:transition spd="slow" advClick="0" advTm="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775F9024-2E83-4951-9696-1EAF4F9EED66}" type="datetimeFigureOut">
              <a:rPr lang="zh-CN" altLang="en-US" smtClean="0"/>
              <a:t>2022/12/10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B98EBD6-3D31-4049-A454-2440F6A74CE1}"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300" advClick="0" advTm="0">
        <p14:pan/>
      </p:transition>
    </mc:Choice>
    <mc:Fallback xmlns="">
      <p:transition spd="slow" advClick="0" advTm="0">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14ECD2C7-B5D4-40D7-BDB2-4E7F03423654}" type="datetimeFigureOut">
              <a:rPr lang="zh-CN" altLang="en-US" smtClean="0"/>
              <a:t>2022/12/10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D0ED4A9-CCC1-4139-9F8F-908A376E69A7}"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300" advClick="0" advTm="0">
        <p14:pan/>
      </p:transition>
    </mc:Choice>
    <mc:Fallback xmlns="">
      <p:transition spd="slow" advClick="0" advTm="0">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hasCustomPrompt="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14ECD2C7-B5D4-40D7-BDB2-4E7F03423654}" type="datetimeFigureOut">
              <a:rPr lang="zh-CN" altLang="en-US" smtClean="0"/>
              <a:t>2022/12/10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D0ED4A9-CCC1-4139-9F8F-908A376E69A7}"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300" advClick="0" advTm="0">
        <p14:pan/>
      </p:transition>
    </mc:Choice>
    <mc:Fallback xmlns="">
      <p:transition spd="slow" advClick="0" advTm="0">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14ECD2C7-B5D4-40D7-BDB2-4E7F03423654}" type="datetimeFigureOut">
              <a:rPr lang="zh-CN" altLang="en-US" smtClean="0"/>
              <a:t>2022/12/10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D0ED4A9-CCC1-4139-9F8F-908A376E69A7}"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300" advClick="0" advTm="0">
        <p14:pan/>
      </p:transition>
    </mc:Choice>
    <mc:Fallback xmlns="">
      <p:transition spd="slow" advClick="0" advTm="0">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14ECD2C7-B5D4-40D7-BDB2-4E7F03423654}" type="datetimeFigureOut">
              <a:rPr lang="zh-CN" altLang="en-US" smtClean="0"/>
              <a:t>2022/12/10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D0ED4A9-CCC1-4139-9F8F-908A376E69A7}"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300" advClick="0" advTm="0">
        <p14:pan/>
      </p:transition>
    </mc:Choice>
    <mc:Fallback xmlns="">
      <p:transition spd="slow" advClick="0" advTm="0">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14ECD2C7-B5D4-40D7-BDB2-4E7F03423654}" type="datetimeFigureOut">
              <a:rPr lang="zh-CN" altLang="en-US" smtClean="0"/>
              <a:t>2022/12/10</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6D0ED4A9-CCC1-4139-9F8F-908A376E69A7}"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300" advClick="0" advTm="0">
        <p14:pan/>
      </p:transition>
    </mc:Choice>
    <mc:Fallback xmlns="">
      <p:transition spd="slow" advClick="0" advTm="0">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14ECD2C7-B5D4-40D7-BDB2-4E7F03423654}" type="datetimeFigureOut">
              <a:rPr lang="zh-CN" altLang="en-US" smtClean="0"/>
              <a:t>2022/12/10</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6D0ED4A9-CCC1-4139-9F8F-908A376E69A7}"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300" advClick="0" advTm="0">
        <p14:pan/>
      </p:transition>
    </mc:Choice>
    <mc:Fallback xmlns="">
      <p:transition spd="slow" advClick="0" advTm="0">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4ECD2C7-B5D4-40D7-BDB2-4E7F03423654}" type="datetimeFigureOut">
              <a:rPr lang="zh-CN" altLang="en-US" smtClean="0"/>
              <a:t>2022/12/10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6D0ED4A9-CCC1-4139-9F8F-908A376E69A7}"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300" advClick="0" advTm="0">
        <p14:pan/>
      </p:transition>
    </mc:Choice>
    <mc:Fallback xmlns="">
      <p:transition spd="slow" advClick="0" advTm="0">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14ECD2C7-B5D4-40D7-BDB2-4E7F03423654}" type="datetimeFigureOut">
              <a:rPr lang="zh-CN" altLang="en-US" smtClean="0"/>
              <a:t>2022/12/10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D0ED4A9-CCC1-4139-9F8F-908A376E69A7}"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300" advClick="0" advTm="0">
        <p14:pan/>
      </p:transition>
    </mc:Choice>
    <mc:Fallback xmlns="">
      <p:transition spd="slow" advClick="0" advTm="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hasCustomPrompt="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775F9024-2E83-4951-9696-1EAF4F9EED66}" type="datetimeFigureOut">
              <a:rPr lang="zh-CN" altLang="en-US" smtClean="0"/>
              <a:t>2022/12/10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B98EBD6-3D31-4049-A454-2440F6A74CE1}"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300" advClick="0" advTm="0">
        <p14:pan/>
      </p:transition>
    </mc:Choice>
    <mc:Fallback xmlns="">
      <p:transition spd="slow" advClick="0" advTm="0">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14ECD2C7-B5D4-40D7-BDB2-4E7F03423654}" type="datetimeFigureOut">
              <a:rPr lang="zh-CN" altLang="en-US" smtClean="0"/>
              <a:t>2022/12/10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D0ED4A9-CCC1-4139-9F8F-908A376E69A7}"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300" advClick="0" advTm="0">
        <p14:pan/>
      </p:transition>
    </mc:Choice>
    <mc:Fallback xmlns="">
      <p:transition spd="slow" advClick="0" advTm="0">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14ECD2C7-B5D4-40D7-BDB2-4E7F03423654}" type="datetimeFigureOut">
              <a:rPr lang="zh-CN" altLang="en-US" smtClean="0"/>
              <a:t>2022/12/10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D0ED4A9-CCC1-4139-9F8F-908A376E69A7}"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300" advClick="0" advTm="0">
        <p14:pan/>
      </p:transition>
    </mc:Choice>
    <mc:Fallback xmlns="">
      <p:transition spd="slow" advClick="0" advTm="0">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14ECD2C7-B5D4-40D7-BDB2-4E7F03423654}" type="datetimeFigureOut">
              <a:rPr lang="zh-CN" altLang="en-US" smtClean="0"/>
              <a:t>2022/12/10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D0ED4A9-CCC1-4139-9F8F-908A376E69A7}"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300" advClick="0" advTm="0">
        <p14:pan/>
      </p:transition>
    </mc:Choice>
    <mc:Fallback xmlns="">
      <p:transition spd="slow" advClick="0" advTm="0">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4DA3FEB3-0202-4B5A-B522-6F292E9D867D}" type="datetimeFigureOut">
              <a:rPr lang="zh-CN" altLang="en-US" smtClean="0"/>
              <a:t>2022/12/10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DA253AC-3C98-47E5-97FD-31A576CA03CA}" type="slidenum">
              <a:rPr lang="zh-CN" altLang="en-US" smtClean="0"/>
              <a:t>‹#›</a:t>
            </a:fld>
            <a:endParaRPr lang="zh-CN" alt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hasCustomPrompt="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4DA3FEB3-0202-4B5A-B522-6F292E9D867D}" type="datetimeFigureOut">
              <a:rPr lang="zh-CN" altLang="en-US" smtClean="0"/>
              <a:t>2022/12/10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DA253AC-3C98-47E5-97FD-31A576CA03CA}" type="slidenum">
              <a:rPr lang="zh-CN" altLang="en-US" smtClean="0"/>
              <a:t>‹#›</a:t>
            </a:fld>
            <a:endParaRPr lang="zh-CN" alt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4DA3FEB3-0202-4B5A-B522-6F292E9D867D}" type="datetimeFigureOut">
              <a:rPr lang="zh-CN" altLang="en-US" smtClean="0"/>
              <a:t>2022/12/10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DA253AC-3C98-47E5-97FD-31A576CA03CA}" type="slidenum">
              <a:rPr lang="zh-CN" altLang="en-US" smtClean="0"/>
              <a:t>‹#›</a:t>
            </a:fld>
            <a:endParaRPr lang="zh-CN" alt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4DA3FEB3-0202-4B5A-B522-6F292E9D867D}" type="datetimeFigureOut">
              <a:rPr lang="zh-CN" altLang="en-US" smtClean="0"/>
              <a:t>2022/12/10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DA253AC-3C98-47E5-97FD-31A576CA03CA}" type="slidenum">
              <a:rPr lang="zh-CN" altLang="en-US" smtClean="0"/>
              <a:t>‹#›</a:t>
            </a:fld>
            <a:endParaRPr lang="zh-CN" alt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4DA3FEB3-0202-4B5A-B522-6F292E9D867D}" type="datetimeFigureOut">
              <a:rPr lang="zh-CN" altLang="en-US" smtClean="0"/>
              <a:t>2022/12/10</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8DA253AC-3C98-47E5-97FD-31A576CA03CA}" type="slidenum">
              <a:rPr lang="zh-CN" altLang="en-US" smtClean="0"/>
              <a:t>‹#›</a:t>
            </a:fld>
            <a:endParaRPr lang="zh-CN" alt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4DA3FEB3-0202-4B5A-B522-6F292E9D867D}" type="datetimeFigureOut">
              <a:rPr lang="zh-CN" altLang="en-US" smtClean="0"/>
              <a:t>2022/12/10</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8DA253AC-3C98-47E5-97FD-31A576CA03CA}" type="slidenum">
              <a:rPr lang="zh-CN" altLang="en-US" smtClean="0"/>
              <a:t>‹#›</a:t>
            </a:fld>
            <a:endParaRPr lang="zh-CN" altLang="en-US"/>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DA3FEB3-0202-4B5A-B522-6F292E9D867D}" type="datetimeFigureOut">
              <a:rPr lang="zh-CN" altLang="en-US" smtClean="0"/>
              <a:t>2022/12/10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8DA253AC-3C98-47E5-97FD-31A576CA03CA}"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775F9024-2E83-4951-9696-1EAF4F9EED66}" type="datetimeFigureOut">
              <a:rPr lang="zh-CN" altLang="en-US" smtClean="0"/>
              <a:t>2022/12/10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B98EBD6-3D31-4049-A454-2440F6A74CE1}"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300" advClick="0" advTm="0">
        <p14:pan/>
      </p:transition>
    </mc:Choice>
    <mc:Fallback xmlns="">
      <p:transition spd="slow" advClick="0" advTm="0">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4DA3FEB3-0202-4B5A-B522-6F292E9D867D}" type="datetimeFigureOut">
              <a:rPr lang="zh-CN" altLang="en-US" smtClean="0"/>
              <a:t>2022/12/10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DA253AC-3C98-47E5-97FD-31A576CA03CA}" type="slidenum">
              <a:rPr lang="zh-CN" altLang="en-US" smtClean="0"/>
              <a:t>‹#›</a:t>
            </a:fld>
            <a:endParaRPr lang="zh-CN" altLang="en-US"/>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4DA3FEB3-0202-4B5A-B522-6F292E9D867D}" type="datetimeFigureOut">
              <a:rPr lang="zh-CN" altLang="en-US" smtClean="0"/>
              <a:t>2022/12/10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DA253AC-3C98-47E5-97FD-31A576CA03CA}" type="slidenum">
              <a:rPr lang="zh-CN" altLang="en-US" smtClean="0"/>
              <a:t>‹#›</a:t>
            </a:fld>
            <a:endParaRPr lang="zh-CN" altLang="en-US"/>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4DA3FEB3-0202-4B5A-B522-6F292E9D867D}" type="datetimeFigureOut">
              <a:rPr lang="zh-CN" altLang="en-US" smtClean="0"/>
              <a:t>2022/12/10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DA253AC-3C98-47E5-97FD-31A576CA03CA}" type="slidenum">
              <a:rPr lang="zh-CN" altLang="en-US" smtClean="0"/>
              <a:t>‹#›</a:t>
            </a:fld>
            <a:endParaRPr lang="zh-CN" altLang="en-US"/>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4DA3FEB3-0202-4B5A-B522-6F292E9D867D}" type="datetimeFigureOut">
              <a:rPr lang="zh-CN" altLang="en-US" smtClean="0"/>
              <a:t>2022/12/10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DA253AC-3C98-47E5-97FD-31A576CA03CA}" type="slidenum">
              <a:rPr lang="zh-CN" altLang="en-US" smtClean="0"/>
              <a:t>‹#›</a:t>
            </a:fld>
            <a:endParaRPr lang="zh-CN" altLang="en-US"/>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07607107-2B99-48A0-AA66-6A9D5E68B275}" type="datetimeFigureOut">
              <a:rPr lang="zh-CN" altLang="en-US" smtClean="0"/>
              <a:t>2022/12/10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5A0FA19-22BE-41AF-8B22-1736B3BC8975}" type="slidenum">
              <a:rPr lang="zh-CN" altLang="en-US" smtClean="0"/>
              <a:t>‹#›</a:t>
            </a:fld>
            <a:endParaRPr lang="zh-CN" altLang="en-US"/>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hasCustomPrompt="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07607107-2B99-48A0-AA66-6A9D5E68B275}" type="datetimeFigureOut">
              <a:rPr lang="zh-CN" altLang="en-US" smtClean="0"/>
              <a:t>2022/12/10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5A0FA19-22BE-41AF-8B22-1736B3BC8975}" type="slidenum">
              <a:rPr lang="zh-CN" altLang="en-US" smtClean="0"/>
              <a:t>‹#›</a:t>
            </a:fld>
            <a:endParaRPr lang="zh-CN" altLang="en-US"/>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07607107-2B99-48A0-AA66-6A9D5E68B275}" type="datetimeFigureOut">
              <a:rPr lang="zh-CN" altLang="en-US" smtClean="0"/>
              <a:t>2022/12/10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5A0FA19-22BE-41AF-8B22-1736B3BC8975}" type="slidenum">
              <a:rPr lang="zh-CN" altLang="en-US" smtClean="0"/>
              <a:t>‹#›</a:t>
            </a:fld>
            <a:endParaRPr lang="zh-CN" altLang="en-US"/>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07607107-2B99-48A0-AA66-6A9D5E68B275}" type="datetimeFigureOut">
              <a:rPr lang="zh-CN" altLang="en-US" smtClean="0"/>
              <a:t>2022/12/10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5A0FA19-22BE-41AF-8B22-1736B3BC8975}" type="slidenum">
              <a:rPr lang="zh-CN" altLang="en-US" smtClean="0"/>
              <a:t>‹#›</a:t>
            </a:fld>
            <a:endParaRPr lang="zh-CN" altLang="en-US"/>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07607107-2B99-48A0-AA66-6A9D5E68B275}" type="datetimeFigureOut">
              <a:rPr lang="zh-CN" altLang="en-US" smtClean="0"/>
              <a:t>2022/12/10</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95A0FA19-22BE-41AF-8B22-1736B3BC8975}" type="slidenum">
              <a:rPr lang="zh-CN" altLang="en-US" smtClean="0"/>
              <a:t>‹#›</a:t>
            </a:fld>
            <a:endParaRPr lang="zh-CN" altLang="en-US"/>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07607107-2B99-48A0-AA66-6A9D5E68B275}" type="datetimeFigureOut">
              <a:rPr lang="zh-CN" altLang="en-US" smtClean="0"/>
              <a:t>2022/12/10</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95A0FA19-22BE-41AF-8B22-1736B3BC8975}"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775F9024-2E83-4951-9696-1EAF4F9EED66}" type="datetimeFigureOut">
              <a:rPr lang="zh-CN" altLang="en-US" smtClean="0"/>
              <a:t>2022/12/10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B98EBD6-3D31-4049-A454-2440F6A74CE1}"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300" advClick="0" advTm="0">
        <p14:pan/>
      </p:transition>
    </mc:Choice>
    <mc:Fallback xmlns="">
      <p:transition spd="slow" advClick="0" advTm="0">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07607107-2B99-48A0-AA66-6A9D5E68B275}" type="datetimeFigureOut">
              <a:rPr lang="zh-CN" altLang="en-US" smtClean="0"/>
              <a:t>2022/12/10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95A0FA19-22BE-41AF-8B22-1736B3BC8975}" type="slidenum">
              <a:rPr lang="zh-CN" altLang="en-US" smtClean="0"/>
              <a:t>‹#›</a:t>
            </a:fld>
            <a:endParaRPr lang="zh-CN" altLang="en-US"/>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07607107-2B99-48A0-AA66-6A9D5E68B275}" type="datetimeFigureOut">
              <a:rPr lang="zh-CN" altLang="en-US" smtClean="0"/>
              <a:t>2022/12/10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5A0FA19-22BE-41AF-8B22-1736B3BC8975}" type="slidenum">
              <a:rPr lang="zh-CN" altLang="en-US" smtClean="0"/>
              <a:t>‹#›</a:t>
            </a:fld>
            <a:endParaRPr lang="zh-CN" altLang="en-US"/>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07607107-2B99-48A0-AA66-6A9D5E68B275}" type="datetimeFigureOut">
              <a:rPr lang="zh-CN" altLang="en-US" smtClean="0"/>
              <a:t>2022/12/10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5A0FA19-22BE-41AF-8B22-1736B3BC8975}" type="slidenum">
              <a:rPr lang="zh-CN" altLang="en-US" smtClean="0"/>
              <a:t>‹#›</a:t>
            </a:fld>
            <a:endParaRPr lang="zh-CN" altLang="en-US"/>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07607107-2B99-48A0-AA66-6A9D5E68B275}" type="datetimeFigureOut">
              <a:rPr lang="zh-CN" altLang="en-US" smtClean="0"/>
              <a:t>2022/12/10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5A0FA19-22BE-41AF-8B22-1736B3BC8975}" type="slidenum">
              <a:rPr lang="zh-CN" altLang="en-US" smtClean="0"/>
              <a:t>‹#›</a:t>
            </a:fld>
            <a:endParaRPr lang="zh-CN" altLang="en-US"/>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07607107-2B99-48A0-AA66-6A9D5E68B275}" type="datetimeFigureOut">
              <a:rPr lang="zh-CN" altLang="en-US" smtClean="0"/>
              <a:t>2022/12/10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5A0FA19-22BE-41AF-8B22-1736B3BC8975}" type="slidenum">
              <a:rPr lang="zh-CN" altLang="en-US" smtClean="0"/>
              <a:t>‹#›</a:t>
            </a:fld>
            <a:endParaRPr lang="zh-CN" altLang="en-US"/>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651134CD-39C7-4099-A405-793F77777BF0}" type="datetimeFigureOut">
              <a:rPr lang="zh-CN" altLang="en-US" smtClean="0"/>
              <a:t>2022/12/10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E3E6879-5D3C-4E06-86B7-FA4989329BE8}" type="slidenum">
              <a:rPr lang="zh-CN" altLang="en-US" smtClean="0"/>
              <a:t>‹#›</a:t>
            </a:fld>
            <a:endParaRPr lang="zh-CN" altLang="en-US"/>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hasCustomPrompt="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651134CD-39C7-4099-A405-793F77777BF0}" type="datetimeFigureOut">
              <a:rPr lang="zh-CN" altLang="en-US" smtClean="0"/>
              <a:t>2022/12/10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E3E6879-5D3C-4E06-86B7-FA4989329BE8}" type="slidenum">
              <a:rPr lang="zh-CN" altLang="en-US" smtClean="0"/>
              <a:t>‹#›</a:t>
            </a:fld>
            <a:endParaRPr lang="zh-CN" altLang="en-US"/>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651134CD-39C7-4099-A405-793F77777BF0}" type="datetimeFigureOut">
              <a:rPr lang="zh-CN" altLang="en-US" smtClean="0"/>
              <a:t>2022/12/10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E3E6879-5D3C-4E06-86B7-FA4989329BE8}" type="slidenum">
              <a:rPr lang="zh-CN" altLang="en-US" smtClean="0"/>
              <a:t>‹#›</a:t>
            </a:fld>
            <a:endParaRPr lang="zh-CN" altLang="en-US"/>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651134CD-39C7-4099-A405-793F77777BF0}" type="datetimeFigureOut">
              <a:rPr lang="zh-CN" altLang="en-US" smtClean="0"/>
              <a:t>2022/12/10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E3E6879-5D3C-4E06-86B7-FA4989329BE8}" type="slidenum">
              <a:rPr lang="zh-CN" altLang="en-US" smtClean="0"/>
              <a:t>‹#›</a:t>
            </a:fld>
            <a:endParaRPr lang="zh-CN" altLang="en-US"/>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651134CD-39C7-4099-A405-793F77777BF0}" type="datetimeFigureOut">
              <a:rPr lang="zh-CN" altLang="en-US" smtClean="0"/>
              <a:t>2022/12/10</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EE3E6879-5D3C-4E06-86B7-FA4989329BE8}"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775F9024-2E83-4951-9696-1EAF4F9EED66}" type="datetimeFigureOut">
              <a:rPr lang="zh-CN" altLang="en-US" smtClean="0"/>
              <a:t>2022/12/10</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1B98EBD6-3D31-4049-A454-2440F6A74CE1}"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300" advClick="0" advTm="0">
        <p14:pan/>
      </p:transition>
    </mc:Choice>
    <mc:Fallback xmlns="">
      <p:transition spd="slow" advClick="0" advTm="0">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651134CD-39C7-4099-A405-793F77777BF0}" type="datetimeFigureOut">
              <a:rPr lang="zh-CN" altLang="en-US" smtClean="0"/>
              <a:t>2022/12/10</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E3E6879-5D3C-4E06-86B7-FA4989329BE8}" type="slidenum">
              <a:rPr lang="zh-CN" altLang="en-US" smtClean="0"/>
              <a:t>‹#›</a:t>
            </a:fld>
            <a:endParaRPr lang="zh-CN" altLang="en-US"/>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651134CD-39C7-4099-A405-793F77777BF0}" type="datetimeFigureOut">
              <a:rPr lang="zh-CN" altLang="en-US" smtClean="0"/>
              <a:t>2022/12/10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EE3E6879-5D3C-4E06-86B7-FA4989329BE8}" type="slidenum">
              <a:rPr lang="zh-CN" altLang="en-US" smtClean="0"/>
              <a:t>‹#›</a:t>
            </a:fld>
            <a:endParaRPr lang="zh-CN" altLang="en-US"/>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651134CD-39C7-4099-A405-793F77777BF0}" type="datetimeFigureOut">
              <a:rPr lang="zh-CN" altLang="en-US" smtClean="0"/>
              <a:t>2022/12/10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E3E6879-5D3C-4E06-86B7-FA4989329BE8}" type="slidenum">
              <a:rPr lang="zh-CN" altLang="en-US" smtClean="0"/>
              <a:t>‹#›</a:t>
            </a:fld>
            <a:endParaRPr lang="zh-CN" altLang="en-US"/>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651134CD-39C7-4099-A405-793F77777BF0}" type="datetimeFigureOut">
              <a:rPr lang="zh-CN" altLang="en-US" smtClean="0"/>
              <a:t>2022/12/10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E3E6879-5D3C-4E06-86B7-FA4989329BE8}" type="slidenum">
              <a:rPr lang="zh-CN" altLang="en-US" smtClean="0"/>
              <a:t>‹#›</a:t>
            </a:fld>
            <a:endParaRPr lang="zh-CN" altLang="en-US"/>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651134CD-39C7-4099-A405-793F77777BF0}" type="datetimeFigureOut">
              <a:rPr lang="zh-CN" altLang="en-US" smtClean="0"/>
              <a:t>2022/12/10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E3E6879-5D3C-4E06-86B7-FA4989329BE8}" type="slidenum">
              <a:rPr lang="zh-CN" altLang="en-US" smtClean="0"/>
              <a:t>‹#›</a:t>
            </a:fld>
            <a:endParaRPr lang="zh-CN" altLang="en-US"/>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651134CD-39C7-4099-A405-793F77777BF0}" type="datetimeFigureOut">
              <a:rPr lang="zh-CN" altLang="en-US" smtClean="0"/>
              <a:t>2022/12/10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E3E6879-5D3C-4E06-86B7-FA4989329BE8}"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775F9024-2E83-4951-9696-1EAF4F9EED66}" type="datetimeFigureOut">
              <a:rPr lang="zh-CN" altLang="en-US" smtClean="0"/>
              <a:t>2022/12/10</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1B98EBD6-3D31-4049-A454-2440F6A74CE1}"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300" advClick="0" advTm="0">
        <p14:pan/>
      </p:transition>
    </mc:Choice>
    <mc:Fallback xmlns="">
      <p:transition spd="slow" advClick="0" advTm="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75F9024-2E83-4951-9696-1EAF4F9EED66}" type="datetimeFigureOut">
              <a:rPr lang="zh-CN" altLang="en-US" smtClean="0"/>
              <a:t>2022/12/10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1B98EBD6-3D31-4049-A454-2440F6A74CE1}"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300" advClick="0" advTm="0">
        <p14:pan/>
      </p:transition>
    </mc:Choice>
    <mc:Fallback xmlns="">
      <p:transition spd="slow" advClick="0" advTm="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775F9024-2E83-4951-9696-1EAF4F9EED66}" type="datetimeFigureOut">
              <a:rPr lang="zh-CN" altLang="en-US" smtClean="0"/>
              <a:t>2022/12/10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B98EBD6-3D31-4049-A454-2440F6A74CE1}"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300" advClick="0" advTm="0">
        <p14:pan/>
      </p:transition>
    </mc:Choice>
    <mc:Fallback xmlns="">
      <p:transition spd="slow" advClick="0" advTm="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775F9024-2E83-4951-9696-1EAF4F9EED66}" type="datetimeFigureOut">
              <a:rPr lang="zh-CN" altLang="en-US" smtClean="0"/>
              <a:t>2022/12/10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B98EBD6-3D31-4049-A454-2440F6A74CE1}"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300" advClick="0" advTm="0">
        <p14:pan/>
      </p:transition>
    </mc:Choice>
    <mc:Fallback xmlns="">
      <p:transition spd="slow" advClick="0" advTm="0">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image" Target="../media/image1.png"/><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image" Target="../media/image1.png"/><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image" Target="../media/image1.png"/><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75F9024-2E83-4951-9696-1EAF4F9EED66}" type="datetimeFigureOut">
              <a:rPr lang="zh-CN" altLang="en-US" smtClean="0"/>
              <a:t>2022/12/10</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B98EBD6-3D31-4049-A454-2440F6A74CE1}"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slow" p14:dur="1300" advClick="0" advTm="0">
        <p14:pan/>
      </p:transition>
    </mc:Choice>
    <mc:Fallback xmlns="">
      <p:transition spd="slow" advClick="0" advTm="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4ECD2C7-B5D4-40D7-BDB2-4E7F03423654}" type="datetimeFigureOut">
              <a:rPr lang="zh-CN" altLang="en-US" smtClean="0"/>
              <a:t>2022/12/10</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D0ED4A9-CCC1-4139-9F8F-908A376E69A7}" type="slidenum">
              <a:rPr lang="zh-CN" altLang="en-US" smtClean="0"/>
              <a:t>‹#›</a:t>
            </a:fld>
            <a:endParaRPr lang="zh-CN" altLang="en-US"/>
          </a:p>
        </p:txBody>
      </p:sp>
      <p:grpSp>
        <p:nvGrpSpPr>
          <p:cNvPr id="7" name="组合 6"/>
          <p:cNvGrpSpPr/>
          <p:nvPr userDrawn="1"/>
        </p:nvGrpSpPr>
        <p:grpSpPr>
          <a:xfrm>
            <a:off x="0" y="1"/>
            <a:ext cx="12192000" cy="542058"/>
            <a:chOff x="0" y="1"/>
            <a:chExt cx="12192000" cy="542058"/>
          </a:xfrm>
        </p:grpSpPr>
        <p:sp>
          <p:nvSpPr>
            <p:cNvPr id="8" name="矩形 7"/>
            <p:cNvSpPr/>
            <p:nvPr/>
          </p:nvSpPr>
          <p:spPr>
            <a:xfrm>
              <a:off x="0" y="1"/>
              <a:ext cx="12192000" cy="542058"/>
            </a:xfrm>
            <a:prstGeom prst="rect">
              <a:avLst/>
            </a:prstGeom>
            <a:solidFill>
              <a:srgbClr val="46C8DE"/>
            </a:solidFill>
            <a:ln w="19050">
              <a:noFill/>
              <a:headEnd type="oval"/>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solidFill>
                  <a:schemeClr val="bg1"/>
                </a:solidFill>
              </a:endParaRPr>
            </a:p>
          </p:txBody>
        </p:sp>
        <p:sp>
          <p:nvSpPr>
            <p:cNvPr id="9" name="文本框 8"/>
            <p:cNvSpPr txBox="1"/>
            <p:nvPr/>
          </p:nvSpPr>
          <p:spPr>
            <a:xfrm>
              <a:off x="3699516" y="167066"/>
              <a:ext cx="1535431" cy="307777"/>
            </a:xfrm>
            <a:prstGeom prst="rect">
              <a:avLst/>
            </a:prstGeom>
            <a:noFill/>
          </p:spPr>
          <p:txBody>
            <a:bodyPr wrap="square" rtlCol="0">
              <a:spAutoFit/>
            </a:bodyPr>
            <a:lstStyle/>
            <a:p>
              <a:pPr algn="ctr"/>
              <a:r>
                <a:rPr lang="zh-CN" altLang="en-US" sz="1400" dirty="0">
                  <a:solidFill>
                    <a:schemeClr val="bg1"/>
                  </a:solidFill>
                </a:rPr>
                <a:t>选题背景与意义</a:t>
              </a:r>
              <a:endParaRPr lang="zh-CN" altLang="en-US" sz="1000" dirty="0">
                <a:solidFill>
                  <a:schemeClr val="bg1"/>
                </a:solidFill>
              </a:endParaRPr>
            </a:p>
          </p:txBody>
        </p:sp>
        <p:sp>
          <p:nvSpPr>
            <p:cNvPr id="10" name="文本框 9"/>
            <p:cNvSpPr txBox="1"/>
            <p:nvPr/>
          </p:nvSpPr>
          <p:spPr>
            <a:xfrm>
              <a:off x="7443968" y="167066"/>
              <a:ext cx="1535431" cy="307777"/>
            </a:xfrm>
            <a:prstGeom prst="rect">
              <a:avLst/>
            </a:prstGeom>
            <a:noFill/>
          </p:spPr>
          <p:txBody>
            <a:bodyPr wrap="square" rtlCol="0">
              <a:spAutoFit/>
            </a:bodyPr>
            <a:lstStyle/>
            <a:p>
              <a:pPr algn="ctr"/>
              <a:r>
                <a:rPr lang="zh-CN" altLang="en-US" sz="1400" dirty="0">
                  <a:solidFill>
                    <a:schemeClr val="bg1">
                      <a:alpha val="60000"/>
                    </a:schemeClr>
                  </a:solidFill>
                </a:rPr>
                <a:t>研究内容与展示</a:t>
              </a:r>
              <a:endParaRPr lang="zh-CN" altLang="en-US" sz="1000" dirty="0">
                <a:solidFill>
                  <a:schemeClr val="bg1">
                    <a:alpha val="60000"/>
                  </a:schemeClr>
                </a:solidFill>
              </a:endParaRPr>
            </a:p>
          </p:txBody>
        </p:sp>
        <p:sp>
          <p:nvSpPr>
            <p:cNvPr id="11" name="文本框 10"/>
            <p:cNvSpPr txBox="1"/>
            <p:nvPr/>
          </p:nvSpPr>
          <p:spPr>
            <a:xfrm>
              <a:off x="5571742" y="167066"/>
              <a:ext cx="1535431" cy="307777"/>
            </a:xfrm>
            <a:prstGeom prst="rect">
              <a:avLst/>
            </a:prstGeom>
            <a:noFill/>
          </p:spPr>
          <p:txBody>
            <a:bodyPr wrap="square" rtlCol="0">
              <a:spAutoFit/>
            </a:bodyPr>
            <a:lstStyle/>
            <a:p>
              <a:pPr algn="ctr"/>
              <a:r>
                <a:rPr lang="zh-CN" altLang="en-US" sz="1400" dirty="0">
                  <a:solidFill>
                    <a:schemeClr val="bg1">
                      <a:alpha val="60000"/>
                    </a:schemeClr>
                  </a:solidFill>
                </a:rPr>
                <a:t>研究思路与理论</a:t>
              </a:r>
              <a:endParaRPr lang="zh-CN" altLang="en-US" sz="1000" dirty="0">
                <a:solidFill>
                  <a:schemeClr val="bg1">
                    <a:alpha val="60000"/>
                  </a:schemeClr>
                </a:solidFill>
              </a:endParaRPr>
            </a:p>
          </p:txBody>
        </p:sp>
        <p:sp>
          <p:nvSpPr>
            <p:cNvPr id="12" name="文本框 11"/>
            <p:cNvSpPr txBox="1"/>
            <p:nvPr/>
          </p:nvSpPr>
          <p:spPr>
            <a:xfrm>
              <a:off x="9316193" y="167066"/>
              <a:ext cx="1535431" cy="307777"/>
            </a:xfrm>
            <a:prstGeom prst="rect">
              <a:avLst/>
            </a:prstGeom>
            <a:noFill/>
          </p:spPr>
          <p:txBody>
            <a:bodyPr wrap="square" rtlCol="0">
              <a:spAutoFit/>
            </a:bodyPr>
            <a:lstStyle/>
            <a:p>
              <a:pPr algn="ctr"/>
              <a:r>
                <a:rPr lang="zh-CN" altLang="en-US" sz="1400" dirty="0">
                  <a:solidFill>
                    <a:schemeClr val="bg1">
                      <a:alpha val="60000"/>
                    </a:schemeClr>
                  </a:solidFill>
                </a:rPr>
                <a:t>总结分析与展望</a:t>
              </a:r>
              <a:endParaRPr lang="zh-CN" altLang="en-US" sz="1000" dirty="0">
                <a:solidFill>
                  <a:schemeClr val="bg1">
                    <a:alpha val="60000"/>
                  </a:schemeClr>
                </a:solidFill>
              </a:endParaRPr>
            </a:p>
          </p:txBody>
        </p:sp>
        <p:grpSp>
          <p:nvGrpSpPr>
            <p:cNvPr id="13" name="组合 12"/>
            <p:cNvGrpSpPr/>
            <p:nvPr/>
          </p:nvGrpSpPr>
          <p:grpSpPr>
            <a:xfrm>
              <a:off x="11084030" y="167066"/>
              <a:ext cx="412645" cy="307777"/>
              <a:chOff x="11238372" y="152633"/>
              <a:chExt cx="552161" cy="411837"/>
            </a:xfrm>
          </p:grpSpPr>
          <p:grpSp>
            <p:nvGrpSpPr>
              <p:cNvPr id="15" name="组合 14"/>
              <p:cNvGrpSpPr/>
              <p:nvPr/>
            </p:nvGrpSpPr>
            <p:grpSpPr>
              <a:xfrm>
                <a:off x="11238372" y="152633"/>
                <a:ext cx="552161" cy="28800"/>
                <a:chOff x="17647243" y="6652311"/>
                <a:chExt cx="552161" cy="28800"/>
              </a:xfrm>
            </p:grpSpPr>
            <p:sp>
              <p:nvSpPr>
                <p:cNvPr id="25" name="Oval 91"/>
                <p:cNvSpPr/>
                <p:nvPr/>
              </p:nvSpPr>
              <p:spPr>
                <a:xfrm>
                  <a:off x="17647243" y="6652311"/>
                  <a:ext cx="29255" cy="28800"/>
                </a:xfrm>
                <a:prstGeom prst="ellipse">
                  <a:avLst/>
                </a:prstGeom>
                <a:solidFill>
                  <a:schemeClr val="bg1"/>
                </a:solidFill>
                <a:ln w="12700" cap="flat">
                  <a:noFill/>
                  <a:miter lim="400000"/>
                </a:ln>
                <a:effectLst/>
              </p:spPr>
              <p:txBody>
                <a:bodyPr wrap="square" lIns="91439" tIns="91439" rIns="91439" bIns="91439" numCol="1" anchor="t">
                  <a:noAutofit/>
                </a:bodyPr>
                <a:lstStyle/>
                <a:p>
                  <a:endParaRPr/>
                </a:p>
              </p:txBody>
            </p:sp>
            <p:sp>
              <p:nvSpPr>
                <p:cNvPr id="26" name="Freeform 92"/>
                <p:cNvSpPr/>
                <p:nvPr/>
              </p:nvSpPr>
              <p:spPr>
                <a:xfrm>
                  <a:off x="17729520" y="6652311"/>
                  <a:ext cx="469884" cy="28800"/>
                </a:xfrm>
                <a:custGeom>
                  <a:avLst/>
                  <a:gdLst/>
                  <a:ahLst/>
                  <a:cxnLst>
                    <a:cxn ang="0">
                      <a:pos x="wd2" y="hd2"/>
                    </a:cxn>
                    <a:cxn ang="5400000">
                      <a:pos x="wd2" y="hd2"/>
                    </a:cxn>
                    <a:cxn ang="10800000">
                      <a:pos x="wd2" y="hd2"/>
                    </a:cxn>
                    <a:cxn ang="16200000">
                      <a:pos x="wd2" y="hd2"/>
                    </a:cxn>
                  </a:cxnLst>
                  <a:rect l="0" t="0" r="r" b="b"/>
                  <a:pathLst>
                    <a:path w="21600" h="21600" extrusionOk="0">
                      <a:moveTo>
                        <a:pt x="594" y="21600"/>
                      </a:moveTo>
                      <a:cubicBezTo>
                        <a:pt x="21204" y="21600"/>
                        <a:pt x="21204" y="21600"/>
                        <a:pt x="21204" y="21600"/>
                      </a:cubicBezTo>
                      <a:cubicBezTo>
                        <a:pt x="21402" y="21600"/>
                        <a:pt x="21600" y="17280"/>
                        <a:pt x="21600" y="8640"/>
                      </a:cubicBezTo>
                      <a:cubicBezTo>
                        <a:pt x="21600" y="4320"/>
                        <a:pt x="21402" y="0"/>
                        <a:pt x="21204" y="0"/>
                      </a:cubicBezTo>
                      <a:cubicBezTo>
                        <a:pt x="594" y="0"/>
                        <a:pt x="594" y="0"/>
                        <a:pt x="594" y="0"/>
                      </a:cubicBezTo>
                      <a:cubicBezTo>
                        <a:pt x="198" y="0"/>
                        <a:pt x="0" y="4320"/>
                        <a:pt x="0" y="8640"/>
                      </a:cubicBezTo>
                      <a:cubicBezTo>
                        <a:pt x="0" y="17280"/>
                        <a:pt x="198" y="21600"/>
                        <a:pt x="594" y="21600"/>
                      </a:cubicBezTo>
                      <a:close/>
                    </a:path>
                  </a:pathLst>
                </a:custGeom>
                <a:solidFill>
                  <a:schemeClr val="bg1"/>
                </a:solidFill>
                <a:ln w="12700" cap="flat">
                  <a:noFill/>
                  <a:miter lim="400000"/>
                </a:ln>
                <a:effectLst/>
              </p:spPr>
              <p:txBody>
                <a:bodyPr wrap="square" lIns="91439" tIns="91439" rIns="91439" bIns="91439" numCol="1" anchor="t">
                  <a:noAutofit/>
                </a:bodyPr>
                <a:lstStyle/>
                <a:p>
                  <a:endParaRPr dirty="0"/>
                </a:p>
              </p:txBody>
            </p:sp>
          </p:grpSp>
          <p:grpSp>
            <p:nvGrpSpPr>
              <p:cNvPr id="16" name="组合 15"/>
              <p:cNvGrpSpPr/>
              <p:nvPr/>
            </p:nvGrpSpPr>
            <p:grpSpPr>
              <a:xfrm>
                <a:off x="11238372" y="280312"/>
                <a:ext cx="552161" cy="28800"/>
                <a:chOff x="17647243" y="6781208"/>
                <a:chExt cx="552161" cy="28800"/>
              </a:xfrm>
            </p:grpSpPr>
            <p:sp>
              <p:nvSpPr>
                <p:cNvPr id="23" name="Oval 93"/>
                <p:cNvSpPr/>
                <p:nvPr/>
              </p:nvSpPr>
              <p:spPr>
                <a:xfrm>
                  <a:off x="17647243" y="6781208"/>
                  <a:ext cx="29255" cy="28800"/>
                </a:xfrm>
                <a:prstGeom prst="ellipse">
                  <a:avLst/>
                </a:prstGeom>
                <a:solidFill>
                  <a:srgbClr val="FFFFFF"/>
                </a:solidFill>
                <a:ln w="12700" cap="flat">
                  <a:noFill/>
                  <a:miter lim="400000"/>
                </a:ln>
                <a:effectLst/>
              </p:spPr>
              <p:txBody>
                <a:bodyPr wrap="square" lIns="91439" tIns="91439" rIns="91439" bIns="91439" numCol="1" anchor="t">
                  <a:noAutofit/>
                </a:bodyPr>
                <a:lstStyle/>
                <a:p>
                  <a:endParaRPr/>
                </a:p>
              </p:txBody>
            </p:sp>
            <p:sp>
              <p:nvSpPr>
                <p:cNvPr id="24" name="Freeform 94"/>
                <p:cNvSpPr/>
                <p:nvPr/>
              </p:nvSpPr>
              <p:spPr>
                <a:xfrm>
                  <a:off x="17729520" y="6781208"/>
                  <a:ext cx="469884" cy="28800"/>
                </a:xfrm>
                <a:custGeom>
                  <a:avLst/>
                  <a:gdLst/>
                  <a:ahLst/>
                  <a:cxnLst>
                    <a:cxn ang="0">
                      <a:pos x="wd2" y="hd2"/>
                    </a:cxn>
                    <a:cxn ang="5400000">
                      <a:pos x="wd2" y="hd2"/>
                    </a:cxn>
                    <a:cxn ang="10800000">
                      <a:pos x="wd2" y="hd2"/>
                    </a:cxn>
                    <a:cxn ang="16200000">
                      <a:pos x="wd2" y="hd2"/>
                    </a:cxn>
                  </a:cxnLst>
                  <a:rect l="0" t="0" r="r" b="b"/>
                  <a:pathLst>
                    <a:path w="21600" h="21600" extrusionOk="0">
                      <a:moveTo>
                        <a:pt x="21204" y="0"/>
                      </a:moveTo>
                      <a:cubicBezTo>
                        <a:pt x="594" y="0"/>
                        <a:pt x="594" y="0"/>
                        <a:pt x="594" y="0"/>
                      </a:cubicBezTo>
                      <a:cubicBezTo>
                        <a:pt x="198" y="0"/>
                        <a:pt x="0" y="5400"/>
                        <a:pt x="0" y="10800"/>
                      </a:cubicBezTo>
                      <a:cubicBezTo>
                        <a:pt x="0" y="16200"/>
                        <a:pt x="198" y="21600"/>
                        <a:pt x="594" y="21600"/>
                      </a:cubicBezTo>
                      <a:cubicBezTo>
                        <a:pt x="21204" y="21600"/>
                        <a:pt x="21204" y="21600"/>
                        <a:pt x="21204" y="21600"/>
                      </a:cubicBezTo>
                      <a:cubicBezTo>
                        <a:pt x="21402" y="21600"/>
                        <a:pt x="21600" y="16200"/>
                        <a:pt x="21600" y="10800"/>
                      </a:cubicBezTo>
                      <a:cubicBezTo>
                        <a:pt x="21600" y="5400"/>
                        <a:pt x="21402" y="0"/>
                        <a:pt x="21204" y="0"/>
                      </a:cubicBezTo>
                      <a:close/>
                    </a:path>
                  </a:pathLst>
                </a:custGeom>
                <a:solidFill>
                  <a:schemeClr val="bg1"/>
                </a:solidFill>
                <a:ln w="12700" cap="flat">
                  <a:noFill/>
                  <a:miter lim="400000"/>
                </a:ln>
                <a:effectLst/>
              </p:spPr>
              <p:txBody>
                <a:bodyPr wrap="square" lIns="91439" tIns="91439" rIns="91439" bIns="91439" numCol="1" anchor="t">
                  <a:noAutofit/>
                </a:bodyPr>
                <a:lstStyle/>
                <a:p>
                  <a:endParaRPr/>
                </a:p>
              </p:txBody>
            </p:sp>
          </p:grpSp>
          <p:grpSp>
            <p:nvGrpSpPr>
              <p:cNvPr id="17" name="组合 16"/>
              <p:cNvGrpSpPr/>
              <p:nvPr/>
            </p:nvGrpSpPr>
            <p:grpSpPr>
              <a:xfrm>
                <a:off x="11238372" y="407991"/>
                <a:ext cx="552161" cy="28800"/>
                <a:chOff x="17647243" y="6908278"/>
                <a:chExt cx="552161" cy="28800"/>
              </a:xfrm>
            </p:grpSpPr>
            <p:sp>
              <p:nvSpPr>
                <p:cNvPr id="21" name="Oval 95"/>
                <p:cNvSpPr/>
                <p:nvPr/>
              </p:nvSpPr>
              <p:spPr>
                <a:xfrm>
                  <a:off x="17647243" y="6908278"/>
                  <a:ext cx="29255" cy="28800"/>
                </a:xfrm>
                <a:prstGeom prst="ellipse">
                  <a:avLst/>
                </a:prstGeom>
                <a:solidFill>
                  <a:srgbClr val="FFFFFF"/>
                </a:solidFill>
                <a:ln w="12700" cap="flat">
                  <a:noFill/>
                  <a:miter lim="400000"/>
                </a:ln>
                <a:effectLst/>
              </p:spPr>
              <p:txBody>
                <a:bodyPr wrap="square" lIns="91439" tIns="91439" rIns="91439" bIns="91439" numCol="1" anchor="t">
                  <a:noAutofit/>
                </a:bodyPr>
                <a:lstStyle/>
                <a:p>
                  <a:endParaRPr dirty="0"/>
                </a:p>
              </p:txBody>
            </p:sp>
            <p:sp>
              <p:nvSpPr>
                <p:cNvPr id="22" name="Freeform 96"/>
                <p:cNvSpPr/>
                <p:nvPr/>
              </p:nvSpPr>
              <p:spPr>
                <a:xfrm>
                  <a:off x="17729520" y="6908278"/>
                  <a:ext cx="469884" cy="28800"/>
                </a:xfrm>
                <a:custGeom>
                  <a:avLst/>
                  <a:gdLst/>
                  <a:ahLst/>
                  <a:cxnLst>
                    <a:cxn ang="0">
                      <a:pos x="wd2" y="hd2"/>
                    </a:cxn>
                    <a:cxn ang="5400000">
                      <a:pos x="wd2" y="hd2"/>
                    </a:cxn>
                    <a:cxn ang="10800000">
                      <a:pos x="wd2" y="hd2"/>
                    </a:cxn>
                    <a:cxn ang="16200000">
                      <a:pos x="wd2" y="hd2"/>
                    </a:cxn>
                  </a:cxnLst>
                  <a:rect l="0" t="0" r="r" b="b"/>
                  <a:pathLst>
                    <a:path w="21600" h="21600" extrusionOk="0">
                      <a:moveTo>
                        <a:pt x="21204" y="0"/>
                      </a:moveTo>
                      <a:cubicBezTo>
                        <a:pt x="594" y="0"/>
                        <a:pt x="594" y="0"/>
                        <a:pt x="594" y="0"/>
                      </a:cubicBezTo>
                      <a:cubicBezTo>
                        <a:pt x="198" y="0"/>
                        <a:pt x="0" y="5400"/>
                        <a:pt x="0" y="10800"/>
                      </a:cubicBezTo>
                      <a:cubicBezTo>
                        <a:pt x="0" y="16200"/>
                        <a:pt x="198" y="21600"/>
                        <a:pt x="594" y="21600"/>
                      </a:cubicBezTo>
                      <a:cubicBezTo>
                        <a:pt x="21204" y="21600"/>
                        <a:pt x="21204" y="21600"/>
                        <a:pt x="21204" y="21600"/>
                      </a:cubicBezTo>
                      <a:cubicBezTo>
                        <a:pt x="21402" y="21600"/>
                        <a:pt x="21600" y="16200"/>
                        <a:pt x="21600" y="10800"/>
                      </a:cubicBezTo>
                      <a:cubicBezTo>
                        <a:pt x="21600" y="5400"/>
                        <a:pt x="21402" y="0"/>
                        <a:pt x="21204" y="0"/>
                      </a:cubicBezTo>
                      <a:close/>
                    </a:path>
                  </a:pathLst>
                </a:custGeom>
                <a:solidFill>
                  <a:schemeClr val="bg1"/>
                </a:solidFill>
                <a:ln w="12700" cap="flat">
                  <a:noFill/>
                  <a:miter lim="400000"/>
                </a:ln>
                <a:effectLst/>
              </p:spPr>
              <p:txBody>
                <a:bodyPr wrap="square" lIns="91439" tIns="91439" rIns="91439" bIns="91439" numCol="1" anchor="t">
                  <a:noAutofit/>
                </a:bodyPr>
                <a:lstStyle/>
                <a:p>
                  <a:endParaRPr/>
                </a:p>
              </p:txBody>
            </p:sp>
          </p:grpSp>
          <p:grpSp>
            <p:nvGrpSpPr>
              <p:cNvPr id="18" name="组合 17"/>
              <p:cNvGrpSpPr/>
              <p:nvPr/>
            </p:nvGrpSpPr>
            <p:grpSpPr>
              <a:xfrm>
                <a:off x="11238372" y="535670"/>
                <a:ext cx="552161" cy="28800"/>
                <a:chOff x="17647243" y="7037176"/>
                <a:chExt cx="552161" cy="28800"/>
              </a:xfrm>
            </p:grpSpPr>
            <p:sp>
              <p:nvSpPr>
                <p:cNvPr id="19" name="Oval 97"/>
                <p:cNvSpPr/>
                <p:nvPr/>
              </p:nvSpPr>
              <p:spPr>
                <a:xfrm>
                  <a:off x="17647243" y="7037176"/>
                  <a:ext cx="29255" cy="28800"/>
                </a:xfrm>
                <a:prstGeom prst="ellipse">
                  <a:avLst/>
                </a:prstGeom>
                <a:solidFill>
                  <a:srgbClr val="FFFFFF"/>
                </a:solidFill>
                <a:ln w="12700" cap="flat">
                  <a:noFill/>
                  <a:miter lim="400000"/>
                </a:ln>
                <a:effectLst/>
              </p:spPr>
              <p:txBody>
                <a:bodyPr wrap="square" lIns="91439" tIns="91439" rIns="91439" bIns="91439" numCol="1" anchor="t">
                  <a:noAutofit/>
                </a:bodyPr>
                <a:lstStyle/>
                <a:p>
                  <a:endParaRPr/>
                </a:p>
              </p:txBody>
            </p:sp>
            <p:sp>
              <p:nvSpPr>
                <p:cNvPr id="20" name="Freeform 98"/>
                <p:cNvSpPr/>
                <p:nvPr/>
              </p:nvSpPr>
              <p:spPr>
                <a:xfrm>
                  <a:off x="17729520" y="7037176"/>
                  <a:ext cx="469884" cy="28800"/>
                </a:xfrm>
                <a:custGeom>
                  <a:avLst/>
                  <a:gdLst/>
                  <a:ahLst/>
                  <a:cxnLst>
                    <a:cxn ang="0">
                      <a:pos x="wd2" y="hd2"/>
                    </a:cxn>
                    <a:cxn ang="5400000">
                      <a:pos x="wd2" y="hd2"/>
                    </a:cxn>
                    <a:cxn ang="10800000">
                      <a:pos x="wd2" y="hd2"/>
                    </a:cxn>
                    <a:cxn ang="16200000">
                      <a:pos x="wd2" y="hd2"/>
                    </a:cxn>
                  </a:cxnLst>
                  <a:rect l="0" t="0" r="r" b="b"/>
                  <a:pathLst>
                    <a:path w="21600" h="21600" extrusionOk="0">
                      <a:moveTo>
                        <a:pt x="21204" y="0"/>
                      </a:moveTo>
                      <a:cubicBezTo>
                        <a:pt x="594" y="0"/>
                        <a:pt x="594" y="0"/>
                        <a:pt x="594" y="0"/>
                      </a:cubicBezTo>
                      <a:cubicBezTo>
                        <a:pt x="198" y="0"/>
                        <a:pt x="0" y="4320"/>
                        <a:pt x="0" y="12960"/>
                      </a:cubicBezTo>
                      <a:cubicBezTo>
                        <a:pt x="0" y="17280"/>
                        <a:pt x="198" y="21600"/>
                        <a:pt x="594" y="21600"/>
                      </a:cubicBezTo>
                      <a:cubicBezTo>
                        <a:pt x="21204" y="21600"/>
                        <a:pt x="21204" y="21600"/>
                        <a:pt x="21204" y="21600"/>
                      </a:cubicBezTo>
                      <a:cubicBezTo>
                        <a:pt x="21402" y="21600"/>
                        <a:pt x="21600" y="17280"/>
                        <a:pt x="21600" y="12960"/>
                      </a:cubicBezTo>
                      <a:cubicBezTo>
                        <a:pt x="21600" y="4320"/>
                        <a:pt x="21402" y="0"/>
                        <a:pt x="21204" y="0"/>
                      </a:cubicBezTo>
                      <a:close/>
                    </a:path>
                  </a:pathLst>
                </a:custGeom>
                <a:solidFill>
                  <a:schemeClr val="bg1"/>
                </a:solidFill>
                <a:ln w="12700" cap="flat">
                  <a:noFill/>
                  <a:miter lim="400000"/>
                </a:ln>
                <a:effectLst/>
              </p:spPr>
              <p:txBody>
                <a:bodyPr wrap="square" lIns="91439" tIns="91439" rIns="91439" bIns="91439" numCol="1" anchor="t">
                  <a:noAutofit/>
                </a:bodyPr>
                <a:lstStyle/>
                <a:p>
                  <a:endParaRPr/>
                </a:p>
              </p:txBody>
            </p:sp>
          </p:grpSp>
        </p:grpSp>
        <p:sp>
          <p:nvSpPr>
            <p:cNvPr id="14" name="等腰三角形 13"/>
            <p:cNvSpPr/>
            <p:nvPr/>
          </p:nvSpPr>
          <p:spPr>
            <a:xfrm>
              <a:off x="4328881" y="452059"/>
              <a:ext cx="276700" cy="90000"/>
            </a:xfrm>
            <a:prstGeom prst="triangle">
              <a:avLst/>
            </a:prstGeom>
            <a:solidFill>
              <a:schemeClr val="bg1"/>
            </a:solidFill>
            <a:ln w="19050">
              <a:noFill/>
              <a:headEnd type="oval"/>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grpSp>
      <p:pic>
        <p:nvPicPr>
          <p:cNvPr id="32" name="图片 31"/>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103275" y="447826"/>
            <a:ext cx="1746483" cy="918713"/>
          </a:xfrm>
          <a:prstGeom prst="rect">
            <a:avLst/>
          </a:prstGeom>
        </p:spPr>
      </p:pic>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spd="slow" p14:dur="1300" advClick="0" advTm="0">
        <p14:pan/>
      </p:transition>
    </mc:Choice>
    <mc:Fallback xmlns="">
      <p:transition spd="slow" advClick="0" advTm="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DA3FEB3-0202-4B5A-B522-6F292E9D867D}" type="datetimeFigureOut">
              <a:rPr lang="zh-CN" altLang="en-US" smtClean="0"/>
              <a:t>2022/12/10</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DA253AC-3C98-47E5-97FD-31A576CA03CA}" type="slidenum">
              <a:rPr lang="zh-CN" altLang="en-US" smtClean="0"/>
              <a:t>‹#›</a:t>
            </a:fld>
            <a:endParaRPr lang="zh-CN" altLang="en-US"/>
          </a:p>
        </p:txBody>
      </p:sp>
      <p:grpSp>
        <p:nvGrpSpPr>
          <p:cNvPr id="7" name="组合 6"/>
          <p:cNvGrpSpPr/>
          <p:nvPr userDrawn="1"/>
        </p:nvGrpSpPr>
        <p:grpSpPr>
          <a:xfrm>
            <a:off x="0" y="1"/>
            <a:ext cx="12192000" cy="542058"/>
            <a:chOff x="0" y="1"/>
            <a:chExt cx="12192000" cy="542058"/>
          </a:xfrm>
        </p:grpSpPr>
        <p:sp>
          <p:nvSpPr>
            <p:cNvPr id="8" name="矩形 7"/>
            <p:cNvSpPr/>
            <p:nvPr/>
          </p:nvSpPr>
          <p:spPr>
            <a:xfrm>
              <a:off x="0" y="1"/>
              <a:ext cx="12192000" cy="542058"/>
            </a:xfrm>
            <a:prstGeom prst="rect">
              <a:avLst/>
            </a:prstGeom>
            <a:solidFill>
              <a:srgbClr val="46C8DE"/>
            </a:solidFill>
            <a:ln w="19050">
              <a:noFill/>
              <a:headEnd type="oval"/>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solidFill>
                  <a:schemeClr val="bg1"/>
                </a:solidFill>
              </a:endParaRPr>
            </a:p>
          </p:txBody>
        </p:sp>
        <p:sp>
          <p:nvSpPr>
            <p:cNvPr id="9" name="文本框 8"/>
            <p:cNvSpPr txBox="1"/>
            <p:nvPr/>
          </p:nvSpPr>
          <p:spPr>
            <a:xfrm>
              <a:off x="3699516" y="167066"/>
              <a:ext cx="1535431" cy="307777"/>
            </a:xfrm>
            <a:prstGeom prst="rect">
              <a:avLst/>
            </a:prstGeom>
            <a:noFill/>
          </p:spPr>
          <p:txBody>
            <a:bodyPr wrap="square" rtlCol="0">
              <a:spAutoFit/>
            </a:bodyPr>
            <a:lstStyle/>
            <a:p>
              <a:pPr algn="ctr"/>
              <a:r>
                <a:rPr lang="zh-CN" altLang="en-US" sz="1400" dirty="0">
                  <a:solidFill>
                    <a:schemeClr val="bg1">
                      <a:alpha val="60000"/>
                    </a:schemeClr>
                  </a:solidFill>
                </a:rPr>
                <a:t>选题背景与意义</a:t>
              </a:r>
              <a:endParaRPr lang="zh-CN" altLang="en-US" sz="1000" dirty="0">
                <a:solidFill>
                  <a:schemeClr val="bg1">
                    <a:alpha val="60000"/>
                  </a:schemeClr>
                </a:solidFill>
              </a:endParaRPr>
            </a:p>
          </p:txBody>
        </p:sp>
        <p:sp>
          <p:nvSpPr>
            <p:cNvPr id="10" name="文本框 9"/>
            <p:cNvSpPr txBox="1"/>
            <p:nvPr/>
          </p:nvSpPr>
          <p:spPr>
            <a:xfrm>
              <a:off x="7443968" y="167066"/>
              <a:ext cx="1535431" cy="307777"/>
            </a:xfrm>
            <a:prstGeom prst="rect">
              <a:avLst/>
            </a:prstGeom>
            <a:noFill/>
          </p:spPr>
          <p:txBody>
            <a:bodyPr wrap="square" rtlCol="0">
              <a:spAutoFit/>
            </a:bodyPr>
            <a:lstStyle/>
            <a:p>
              <a:pPr algn="ctr"/>
              <a:r>
                <a:rPr lang="zh-CN" altLang="en-US" sz="1400" dirty="0">
                  <a:solidFill>
                    <a:schemeClr val="bg1">
                      <a:alpha val="60000"/>
                    </a:schemeClr>
                  </a:solidFill>
                </a:rPr>
                <a:t>研究内容与展示</a:t>
              </a:r>
              <a:endParaRPr lang="zh-CN" altLang="en-US" sz="1000" dirty="0">
                <a:solidFill>
                  <a:schemeClr val="bg1">
                    <a:alpha val="60000"/>
                  </a:schemeClr>
                </a:solidFill>
              </a:endParaRPr>
            </a:p>
          </p:txBody>
        </p:sp>
        <p:sp>
          <p:nvSpPr>
            <p:cNvPr id="11" name="文本框 10"/>
            <p:cNvSpPr txBox="1"/>
            <p:nvPr/>
          </p:nvSpPr>
          <p:spPr>
            <a:xfrm>
              <a:off x="5571742" y="167066"/>
              <a:ext cx="1535431" cy="307777"/>
            </a:xfrm>
            <a:prstGeom prst="rect">
              <a:avLst/>
            </a:prstGeom>
            <a:noFill/>
          </p:spPr>
          <p:txBody>
            <a:bodyPr wrap="square" rtlCol="0">
              <a:spAutoFit/>
            </a:bodyPr>
            <a:lstStyle/>
            <a:p>
              <a:pPr algn="ctr"/>
              <a:r>
                <a:rPr lang="zh-CN" altLang="en-US" sz="1400" dirty="0">
                  <a:solidFill>
                    <a:schemeClr val="bg1"/>
                  </a:solidFill>
                </a:rPr>
                <a:t>研究思路与理论</a:t>
              </a:r>
              <a:endParaRPr lang="zh-CN" altLang="en-US" sz="1000" dirty="0">
                <a:solidFill>
                  <a:schemeClr val="bg1"/>
                </a:solidFill>
              </a:endParaRPr>
            </a:p>
          </p:txBody>
        </p:sp>
        <p:sp>
          <p:nvSpPr>
            <p:cNvPr id="12" name="文本框 11"/>
            <p:cNvSpPr txBox="1"/>
            <p:nvPr/>
          </p:nvSpPr>
          <p:spPr>
            <a:xfrm>
              <a:off x="9316193" y="167066"/>
              <a:ext cx="1535431" cy="307777"/>
            </a:xfrm>
            <a:prstGeom prst="rect">
              <a:avLst/>
            </a:prstGeom>
            <a:noFill/>
          </p:spPr>
          <p:txBody>
            <a:bodyPr wrap="square" rtlCol="0">
              <a:spAutoFit/>
            </a:bodyPr>
            <a:lstStyle/>
            <a:p>
              <a:pPr algn="ctr"/>
              <a:r>
                <a:rPr lang="zh-CN" altLang="en-US" sz="1400" dirty="0">
                  <a:solidFill>
                    <a:schemeClr val="bg1">
                      <a:alpha val="60000"/>
                    </a:schemeClr>
                  </a:solidFill>
                </a:rPr>
                <a:t>总结分析与展望</a:t>
              </a:r>
              <a:endParaRPr lang="zh-CN" altLang="en-US" sz="1000" dirty="0">
                <a:solidFill>
                  <a:schemeClr val="bg1">
                    <a:alpha val="60000"/>
                  </a:schemeClr>
                </a:solidFill>
              </a:endParaRPr>
            </a:p>
          </p:txBody>
        </p:sp>
        <p:grpSp>
          <p:nvGrpSpPr>
            <p:cNvPr id="13" name="组合 12"/>
            <p:cNvGrpSpPr/>
            <p:nvPr/>
          </p:nvGrpSpPr>
          <p:grpSpPr>
            <a:xfrm>
              <a:off x="11084030" y="167066"/>
              <a:ext cx="412645" cy="307777"/>
              <a:chOff x="11238372" y="152633"/>
              <a:chExt cx="552161" cy="411837"/>
            </a:xfrm>
          </p:grpSpPr>
          <p:grpSp>
            <p:nvGrpSpPr>
              <p:cNvPr id="15" name="组合 14"/>
              <p:cNvGrpSpPr/>
              <p:nvPr/>
            </p:nvGrpSpPr>
            <p:grpSpPr>
              <a:xfrm>
                <a:off x="11238372" y="152633"/>
                <a:ext cx="552161" cy="28800"/>
                <a:chOff x="17647243" y="6652311"/>
                <a:chExt cx="552161" cy="28800"/>
              </a:xfrm>
            </p:grpSpPr>
            <p:sp>
              <p:nvSpPr>
                <p:cNvPr id="25" name="Oval 91"/>
                <p:cNvSpPr/>
                <p:nvPr/>
              </p:nvSpPr>
              <p:spPr>
                <a:xfrm>
                  <a:off x="17647243" y="6652311"/>
                  <a:ext cx="29255" cy="28800"/>
                </a:xfrm>
                <a:prstGeom prst="ellipse">
                  <a:avLst/>
                </a:prstGeom>
                <a:solidFill>
                  <a:schemeClr val="bg1"/>
                </a:solidFill>
                <a:ln w="12700" cap="flat">
                  <a:noFill/>
                  <a:miter lim="400000"/>
                </a:ln>
                <a:effectLst/>
              </p:spPr>
              <p:txBody>
                <a:bodyPr wrap="square" lIns="91439" tIns="91439" rIns="91439" bIns="91439" numCol="1" anchor="t">
                  <a:noAutofit/>
                </a:bodyPr>
                <a:lstStyle/>
                <a:p>
                  <a:endParaRPr/>
                </a:p>
              </p:txBody>
            </p:sp>
            <p:sp>
              <p:nvSpPr>
                <p:cNvPr id="26" name="Freeform 92"/>
                <p:cNvSpPr/>
                <p:nvPr/>
              </p:nvSpPr>
              <p:spPr>
                <a:xfrm>
                  <a:off x="17729520" y="6652311"/>
                  <a:ext cx="469884" cy="28800"/>
                </a:xfrm>
                <a:custGeom>
                  <a:avLst/>
                  <a:gdLst/>
                  <a:ahLst/>
                  <a:cxnLst>
                    <a:cxn ang="0">
                      <a:pos x="wd2" y="hd2"/>
                    </a:cxn>
                    <a:cxn ang="5400000">
                      <a:pos x="wd2" y="hd2"/>
                    </a:cxn>
                    <a:cxn ang="10800000">
                      <a:pos x="wd2" y="hd2"/>
                    </a:cxn>
                    <a:cxn ang="16200000">
                      <a:pos x="wd2" y="hd2"/>
                    </a:cxn>
                  </a:cxnLst>
                  <a:rect l="0" t="0" r="r" b="b"/>
                  <a:pathLst>
                    <a:path w="21600" h="21600" extrusionOk="0">
                      <a:moveTo>
                        <a:pt x="594" y="21600"/>
                      </a:moveTo>
                      <a:cubicBezTo>
                        <a:pt x="21204" y="21600"/>
                        <a:pt x="21204" y="21600"/>
                        <a:pt x="21204" y="21600"/>
                      </a:cubicBezTo>
                      <a:cubicBezTo>
                        <a:pt x="21402" y="21600"/>
                        <a:pt x="21600" y="17280"/>
                        <a:pt x="21600" y="8640"/>
                      </a:cubicBezTo>
                      <a:cubicBezTo>
                        <a:pt x="21600" y="4320"/>
                        <a:pt x="21402" y="0"/>
                        <a:pt x="21204" y="0"/>
                      </a:cubicBezTo>
                      <a:cubicBezTo>
                        <a:pt x="594" y="0"/>
                        <a:pt x="594" y="0"/>
                        <a:pt x="594" y="0"/>
                      </a:cubicBezTo>
                      <a:cubicBezTo>
                        <a:pt x="198" y="0"/>
                        <a:pt x="0" y="4320"/>
                        <a:pt x="0" y="8640"/>
                      </a:cubicBezTo>
                      <a:cubicBezTo>
                        <a:pt x="0" y="17280"/>
                        <a:pt x="198" y="21600"/>
                        <a:pt x="594" y="21600"/>
                      </a:cubicBezTo>
                      <a:close/>
                    </a:path>
                  </a:pathLst>
                </a:custGeom>
                <a:solidFill>
                  <a:schemeClr val="bg1"/>
                </a:solidFill>
                <a:ln w="12700" cap="flat">
                  <a:noFill/>
                  <a:miter lim="400000"/>
                </a:ln>
                <a:effectLst/>
              </p:spPr>
              <p:txBody>
                <a:bodyPr wrap="square" lIns="91439" tIns="91439" rIns="91439" bIns="91439" numCol="1" anchor="t">
                  <a:noAutofit/>
                </a:bodyPr>
                <a:lstStyle/>
                <a:p>
                  <a:endParaRPr dirty="0"/>
                </a:p>
              </p:txBody>
            </p:sp>
          </p:grpSp>
          <p:grpSp>
            <p:nvGrpSpPr>
              <p:cNvPr id="16" name="组合 15"/>
              <p:cNvGrpSpPr/>
              <p:nvPr/>
            </p:nvGrpSpPr>
            <p:grpSpPr>
              <a:xfrm>
                <a:off x="11238372" y="280312"/>
                <a:ext cx="552161" cy="28800"/>
                <a:chOff x="17647243" y="6781208"/>
                <a:chExt cx="552161" cy="28800"/>
              </a:xfrm>
            </p:grpSpPr>
            <p:sp>
              <p:nvSpPr>
                <p:cNvPr id="23" name="Oval 93"/>
                <p:cNvSpPr/>
                <p:nvPr/>
              </p:nvSpPr>
              <p:spPr>
                <a:xfrm>
                  <a:off x="17647243" y="6781208"/>
                  <a:ext cx="29255" cy="28800"/>
                </a:xfrm>
                <a:prstGeom prst="ellipse">
                  <a:avLst/>
                </a:prstGeom>
                <a:solidFill>
                  <a:srgbClr val="FFFFFF"/>
                </a:solidFill>
                <a:ln w="12700" cap="flat">
                  <a:noFill/>
                  <a:miter lim="400000"/>
                </a:ln>
                <a:effectLst/>
              </p:spPr>
              <p:txBody>
                <a:bodyPr wrap="square" lIns="91439" tIns="91439" rIns="91439" bIns="91439" numCol="1" anchor="t">
                  <a:noAutofit/>
                </a:bodyPr>
                <a:lstStyle/>
                <a:p>
                  <a:endParaRPr/>
                </a:p>
              </p:txBody>
            </p:sp>
            <p:sp>
              <p:nvSpPr>
                <p:cNvPr id="24" name="Freeform 94"/>
                <p:cNvSpPr/>
                <p:nvPr/>
              </p:nvSpPr>
              <p:spPr>
                <a:xfrm>
                  <a:off x="17729520" y="6781208"/>
                  <a:ext cx="469884" cy="28800"/>
                </a:xfrm>
                <a:custGeom>
                  <a:avLst/>
                  <a:gdLst/>
                  <a:ahLst/>
                  <a:cxnLst>
                    <a:cxn ang="0">
                      <a:pos x="wd2" y="hd2"/>
                    </a:cxn>
                    <a:cxn ang="5400000">
                      <a:pos x="wd2" y="hd2"/>
                    </a:cxn>
                    <a:cxn ang="10800000">
                      <a:pos x="wd2" y="hd2"/>
                    </a:cxn>
                    <a:cxn ang="16200000">
                      <a:pos x="wd2" y="hd2"/>
                    </a:cxn>
                  </a:cxnLst>
                  <a:rect l="0" t="0" r="r" b="b"/>
                  <a:pathLst>
                    <a:path w="21600" h="21600" extrusionOk="0">
                      <a:moveTo>
                        <a:pt x="21204" y="0"/>
                      </a:moveTo>
                      <a:cubicBezTo>
                        <a:pt x="594" y="0"/>
                        <a:pt x="594" y="0"/>
                        <a:pt x="594" y="0"/>
                      </a:cubicBezTo>
                      <a:cubicBezTo>
                        <a:pt x="198" y="0"/>
                        <a:pt x="0" y="5400"/>
                        <a:pt x="0" y="10800"/>
                      </a:cubicBezTo>
                      <a:cubicBezTo>
                        <a:pt x="0" y="16200"/>
                        <a:pt x="198" y="21600"/>
                        <a:pt x="594" y="21600"/>
                      </a:cubicBezTo>
                      <a:cubicBezTo>
                        <a:pt x="21204" y="21600"/>
                        <a:pt x="21204" y="21600"/>
                        <a:pt x="21204" y="21600"/>
                      </a:cubicBezTo>
                      <a:cubicBezTo>
                        <a:pt x="21402" y="21600"/>
                        <a:pt x="21600" y="16200"/>
                        <a:pt x="21600" y="10800"/>
                      </a:cubicBezTo>
                      <a:cubicBezTo>
                        <a:pt x="21600" y="5400"/>
                        <a:pt x="21402" y="0"/>
                        <a:pt x="21204" y="0"/>
                      </a:cubicBezTo>
                      <a:close/>
                    </a:path>
                  </a:pathLst>
                </a:custGeom>
                <a:solidFill>
                  <a:schemeClr val="bg1"/>
                </a:solidFill>
                <a:ln w="12700" cap="flat">
                  <a:noFill/>
                  <a:miter lim="400000"/>
                </a:ln>
                <a:effectLst/>
              </p:spPr>
              <p:txBody>
                <a:bodyPr wrap="square" lIns="91439" tIns="91439" rIns="91439" bIns="91439" numCol="1" anchor="t">
                  <a:noAutofit/>
                </a:bodyPr>
                <a:lstStyle/>
                <a:p>
                  <a:endParaRPr/>
                </a:p>
              </p:txBody>
            </p:sp>
          </p:grpSp>
          <p:grpSp>
            <p:nvGrpSpPr>
              <p:cNvPr id="17" name="组合 16"/>
              <p:cNvGrpSpPr/>
              <p:nvPr/>
            </p:nvGrpSpPr>
            <p:grpSpPr>
              <a:xfrm>
                <a:off x="11238372" y="407991"/>
                <a:ext cx="552161" cy="28800"/>
                <a:chOff x="17647243" y="6908278"/>
                <a:chExt cx="552161" cy="28800"/>
              </a:xfrm>
            </p:grpSpPr>
            <p:sp>
              <p:nvSpPr>
                <p:cNvPr id="21" name="Oval 95"/>
                <p:cNvSpPr/>
                <p:nvPr/>
              </p:nvSpPr>
              <p:spPr>
                <a:xfrm>
                  <a:off x="17647243" y="6908278"/>
                  <a:ext cx="29255" cy="28800"/>
                </a:xfrm>
                <a:prstGeom prst="ellipse">
                  <a:avLst/>
                </a:prstGeom>
                <a:solidFill>
                  <a:srgbClr val="FFFFFF"/>
                </a:solidFill>
                <a:ln w="12700" cap="flat">
                  <a:noFill/>
                  <a:miter lim="400000"/>
                </a:ln>
                <a:effectLst/>
              </p:spPr>
              <p:txBody>
                <a:bodyPr wrap="square" lIns="91439" tIns="91439" rIns="91439" bIns="91439" numCol="1" anchor="t">
                  <a:noAutofit/>
                </a:bodyPr>
                <a:lstStyle/>
                <a:p>
                  <a:endParaRPr dirty="0"/>
                </a:p>
              </p:txBody>
            </p:sp>
            <p:sp>
              <p:nvSpPr>
                <p:cNvPr id="22" name="Freeform 96"/>
                <p:cNvSpPr/>
                <p:nvPr/>
              </p:nvSpPr>
              <p:spPr>
                <a:xfrm>
                  <a:off x="17729520" y="6908278"/>
                  <a:ext cx="469884" cy="28800"/>
                </a:xfrm>
                <a:custGeom>
                  <a:avLst/>
                  <a:gdLst/>
                  <a:ahLst/>
                  <a:cxnLst>
                    <a:cxn ang="0">
                      <a:pos x="wd2" y="hd2"/>
                    </a:cxn>
                    <a:cxn ang="5400000">
                      <a:pos x="wd2" y="hd2"/>
                    </a:cxn>
                    <a:cxn ang="10800000">
                      <a:pos x="wd2" y="hd2"/>
                    </a:cxn>
                    <a:cxn ang="16200000">
                      <a:pos x="wd2" y="hd2"/>
                    </a:cxn>
                  </a:cxnLst>
                  <a:rect l="0" t="0" r="r" b="b"/>
                  <a:pathLst>
                    <a:path w="21600" h="21600" extrusionOk="0">
                      <a:moveTo>
                        <a:pt x="21204" y="0"/>
                      </a:moveTo>
                      <a:cubicBezTo>
                        <a:pt x="594" y="0"/>
                        <a:pt x="594" y="0"/>
                        <a:pt x="594" y="0"/>
                      </a:cubicBezTo>
                      <a:cubicBezTo>
                        <a:pt x="198" y="0"/>
                        <a:pt x="0" y="5400"/>
                        <a:pt x="0" y="10800"/>
                      </a:cubicBezTo>
                      <a:cubicBezTo>
                        <a:pt x="0" y="16200"/>
                        <a:pt x="198" y="21600"/>
                        <a:pt x="594" y="21600"/>
                      </a:cubicBezTo>
                      <a:cubicBezTo>
                        <a:pt x="21204" y="21600"/>
                        <a:pt x="21204" y="21600"/>
                        <a:pt x="21204" y="21600"/>
                      </a:cubicBezTo>
                      <a:cubicBezTo>
                        <a:pt x="21402" y="21600"/>
                        <a:pt x="21600" y="16200"/>
                        <a:pt x="21600" y="10800"/>
                      </a:cubicBezTo>
                      <a:cubicBezTo>
                        <a:pt x="21600" y="5400"/>
                        <a:pt x="21402" y="0"/>
                        <a:pt x="21204" y="0"/>
                      </a:cubicBezTo>
                      <a:close/>
                    </a:path>
                  </a:pathLst>
                </a:custGeom>
                <a:solidFill>
                  <a:schemeClr val="bg1"/>
                </a:solidFill>
                <a:ln w="12700" cap="flat">
                  <a:noFill/>
                  <a:miter lim="400000"/>
                </a:ln>
                <a:effectLst/>
              </p:spPr>
              <p:txBody>
                <a:bodyPr wrap="square" lIns="91439" tIns="91439" rIns="91439" bIns="91439" numCol="1" anchor="t">
                  <a:noAutofit/>
                </a:bodyPr>
                <a:lstStyle/>
                <a:p>
                  <a:endParaRPr/>
                </a:p>
              </p:txBody>
            </p:sp>
          </p:grpSp>
          <p:grpSp>
            <p:nvGrpSpPr>
              <p:cNvPr id="18" name="组合 17"/>
              <p:cNvGrpSpPr/>
              <p:nvPr/>
            </p:nvGrpSpPr>
            <p:grpSpPr>
              <a:xfrm>
                <a:off x="11238372" y="535670"/>
                <a:ext cx="552161" cy="28800"/>
                <a:chOff x="17647243" y="7037176"/>
                <a:chExt cx="552161" cy="28800"/>
              </a:xfrm>
            </p:grpSpPr>
            <p:sp>
              <p:nvSpPr>
                <p:cNvPr id="19" name="Oval 97"/>
                <p:cNvSpPr/>
                <p:nvPr/>
              </p:nvSpPr>
              <p:spPr>
                <a:xfrm>
                  <a:off x="17647243" y="7037176"/>
                  <a:ext cx="29255" cy="28800"/>
                </a:xfrm>
                <a:prstGeom prst="ellipse">
                  <a:avLst/>
                </a:prstGeom>
                <a:solidFill>
                  <a:srgbClr val="FFFFFF"/>
                </a:solidFill>
                <a:ln w="12700" cap="flat">
                  <a:noFill/>
                  <a:miter lim="400000"/>
                </a:ln>
                <a:effectLst/>
              </p:spPr>
              <p:txBody>
                <a:bodyPr wrap="square" lIns="91439" tIns="91439" rIns="91439" bIns="91439" numCol="1" anchor="t">
                  <a:noAutofit/>
                </a:bodyPr>
                <a:lstStyle/>
                <a:p>
                  <a:endParaRPr/>
                </a:p>
              </p:txBody>
            </p:sp>
            <p:sp>
              <p:nvSpPr>
                <p:cNvPr id="20" name="Freeform 98"/>
                <p:cNvSpPr/>
                <p:nvPr/>
              </p:nvSpPr>
              <p:spPr>
                <a:xfrm>
                  <a:off x="17729520" y="7037176"/>
                  <a:ext cx="469884" cy="28800"/>
                </a:xfrm>
                <a:custGeom>
                  <a:avLst/>
                  <a:gdLst/>
                  <a:ahLst/>
                  <a:cxnLst>
                    <a:cxn ang="0">
                      <a:pos x="wd2" y="hd2"/>
                    </a:cxn>
                    <a:cxn ang="5400000">
                      <a:pos x="wd2" y="hd2"/>
                    </a:cxn>
                    <a:cxn ang="10800000">
                      <a:pos x="wd2" y="hd2"/>
                    </a:cxn>
                    <a:cxn ang="16200000">
                      <a:pos x="wd2" y="hd2"/>
                    </a:cxn>
                  </a:cxnLst>
                  <a:rect l="0" t="0" r="r" b="b"/>
                  <a:pathLst>
                    <a:path w="21600" h="21600" extrusionOk="0">
                      <a:moveTo>
                        <a:pt x="21204" y="0"/>
                      </a:moveTo>
                      <a:cubicBezTo>
                        <a:pt x="594" y="0"/>
                        <a:pt x="594" y="0"/>
                        <a:pt x="594" y="0"/>
                      </a:cubicBezTo>
                      <a:cubicBezTo>
                        <a:pt x="198" y="0"/>
                        <a:pt x="0" y="4320"/>
                        <a:pt x="0" y="12960"/>
                      </a:cubicBezTo>
                      <a:cubicBezTo>
                        <a:pt x="0" y="17280"/>
                        <a:pt x="198" y="21600"/>
                        <a:pt x="594" y="21600"/>
                      </a:cubicBezTo>
                      <a:cubicBezTo>
                        <a:pt x="21204" y="21600"/>
                        <a:pt x="21204" y="21600"/>
                        <a:pt x="21204" y="21600"/>
                      </a:cubicBezTo>
                      <a:cubicBezTo>
                        <a:pt x="21402" y="21600"/>
                        <a:pt x="21600" y="17280"/>
                        <a:pt x="21600" y="12960"/>
                      </a:cubicBezTo>
                      <a:cubicBezTo>
                        <a:pt x="21600" y="4320"/>
                        <a:pt x="21402" y="0"/>
                        <a:pt x="21204" y="0"/>
                      </a:cubicBezTo>
                      <a:close/>
                    </a:path>
                  </a:pathLst>
                </a:custGeom>
                <a:solidFill>
                  <a:schemeClr val="bg1"/>
                </a:solidFill>
                <a:ln w="12700" cap="flat">
                  <a:noFill/>
                  <a:miter lim="400000"/>
                </a:ln>
                <a:effectLst/>
              </p:spPr>
              <p:txBody>
                <a:bodyPr wrap="square" lIns="91439" tIns="91439" rIns="91439" bIns="91439" numCol="1" anchor="t">
                  <a:noAutofit/>
                </a:bodyPr>
                <a:lstStyle/>
                <a:p>
                  <a:endParaRPr/>
                </a:p>
              </p:txBody>
            </p:sp>
          </p:grpSp>
        </p:grpSp>
        <p:sp>
          <p:nvSpPr>
            <p:cNvPr id="14" name="等腰三角形 13"/>
            <p:cNvSpPr/>
            <p:nvPr/>
          </p:nvSpPr>
          <p:spPr>
            <a:xfrm>
              <a:off x="6201107" y="452059"/>
              <a:ext cx="276700" cy="90000"/>
            </a:xfrm>
            <a:prstGeom prst="triangle">
              <a:avLst/>
            </a:prstGeom>
            <a:solidFill>
              <a:schemeClr val="bg1"/>
            </a:solidFill>
            <a:ln w="19050">
              <a:noFill/>
              <a:headEnd type="oval"/>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grpSp>
      <p:pic>
        <p:nvPicPr>
          <p:cNvPr id="27" name="图片 26"/>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103275" y="447826"/>
            <a:ext cx="1746483" cy="918713"/>
          </a:xfrm>
          <a:prstGeom prst="rect">
            <a:avLst/>
          </a:prstGeom>
        </p:spPr>
      </p:pic>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7607107-2B99-48A0-AA66-6A9D5E68B275}" type="datetimeFigureOut">
              <a:rPr lang="zh-CN" altLang="en-US" smtClean="0"/>
              <a:t>2022/12/10</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5A0FA19-22BE-41AF-8B22-1736B3BC8975}" type="slidenum">
              <a:rPr lang="zh-CN" altLang="en-US" smtClean="0"/>
              <a:t>‹#›</a:t>
            </a:fld>
            <a:endParaRPr lang="zh-CN" altLang="en-US"/>
          </a:p>
        </p:txBody>
      </p:sp>
      <p:grpSp>
        <p:nvGrpSpPr>
          <p:cNvPr id="7" name="组合 6"/>
          <p:cNvGrpSpPr/>
          <p:nvPr userDrawn="1"/>
        </p:nvGrpSpPr>
        <p:grpSpPr>
          <a:xfrm>
            <a:off x="0" y="1"/>
            <a:ext cx="12192000" cy="542058"/>
            <a:chOff x="0" y="1"/>
            <a:chExt cx="12192000" cy="542058"/>
          </a:xfrm>
        </p:grpSpPr>
        <p:sp>
          <p:nvSpPr>
            <p:cNvPr id="8" name="矩形 7"/>
            <p:cNvSpPr/>
            <p:nvPr/>
          </p:nvSpPr>
          <p:spPr>
            <a:xfrm>
              <a:off x="0" y="1"/>
              <a:ext cx="12192000" cy="542058"/>
            </a:xfrm>
            <a:prstGeom prst="rect">
              <a:avLst/>
            </a:prstGeom>
            <a:solidFill>
              <a:srgbClr val="46C8DE"/>
            </a:solidFill>
            <a:ln w="19050">
              <a:noFill/>
              <a:headEnd type="oval"/>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solidFill>
                  <a:schemeClr val="bg1"/>
                </a:solidFill>
              </a:endParaRPr>
            </a:p>
          </p:txBody>
        </p:sp>
        <p:sp>
          <p:nvSpPr>
            <p:cNvPr id="9" name="文本框 8"/>
            <p:cNvSpPr txBox="1"/>
            <p:nvPr/>
          </p:nvSpPr>
          <p:spPr>
            <a:xfrm>
              <a:off x="3699516" y="167066"/>
              <a:ext cx="1535431" cy="307777"/>
            </a:xfrm>
            <a:prstGeom prst="rect">
              <a:avLst/>
            </a:prstGeom>
            <a:noFill/>
          </p:spPr>
          <p:txBody>
            <a:bodyPr wrap="square" rtlCol="0">
              <a:spAutoFit/>
            </a:bodyPr>
            <a:lstStyle/>
            <a:p>
              <a:pPr algn="ctr"/>
              <a:r>
                <a:rPr lang="zh-CN" altLang="en-US" sz="1400" dirty="0">
                  <a:solidFill>
                    <a:schemeClr val="bg1">
                      <a:alpha val="60000"/>
                    </a:schemeClr>
                  </a:solidFill>
                </a:rPr>
                <a:t>选题背景与意义</a:t>
              </a:r>
              <a:endParaRPr lang="zh-CN" altLang="en-US" sz="1000" dirty="0">
                <a:solidFill>
                  <a:schemeClr val="bg1">
                    <a:alpha val="60000"/>
                  </a:schemeClr>
                </a:solidFill>
              </a:endParaRPr>
            </a:p>
          </p:txBody>
        </p:sp>
        <p:sp>
          <p:nvSpPr>
            <p:cNvPr id="10" name="文本框 9"/>
            <p:cNvSpPr txBox="1"/>
            <p:nvPr/>
          </p:nvSpPr>
          <p:spPr>
            <a:xfrm>
              <a:off x="7443968" y="167066"/>
              <a:ext cx="1535431" cy="307777"/>
            </a:xfrm>
            <a:prstGeom prst="rect">
              <a:avLst/>
            </a:prstGeom>
            <a:noFill/>
          </p:spPr>
          <p:txBody>
            <a:bodyPr wrap="square" rtlCol="0">
              <a:spAutoFit/>
            </a:bodyPr>
            <a:lstStyle/>
            <a:p>
              <a:pPr algn="ctr"/>
              <a:r>
                <a:rPr lang="zh-CN" altLang="en-US" sz="1400" dirty="0">
                  <a:solidFill>
                    <a:schemeClr val="bg1"/>
                  </a:solidFill>
                </a:rPr>
                <a:t>研究内容与展示</a:t>
              </a:r>
              <a:endParaRPr lang="zh-CN" altLang="en-US" sz="1000" dirty="0">
                <a:solidFill>
                  <a:schemeClr val="bg1"/>
                </a:solidFill>
              </a:endParaRPr>
            </a:p>
          </p:txBody>
        </p:sp>
        <p:sp>
          <p:nvSpPr>
            <p:cNvPr id="11" name="文本框 10"/>
            <p:cNvSpPr txBox="1"/>
            <p:nvPr/>
          </p:nvSpPr>
          <p:spPr>
            <a:xfrm>
              <a:off x="5571742" y="167066"/>
              <a:ext cx="1535431" cy="307777"/>
            </a:xfrm>
            <a:prstGeom prst="rect">
              <a:avLst/>
            </a:prstGeom>
            <a:noFill/>
          </p:spPr>
          <p:txBody>
            <a:bodyPr wrap="square" rtlCol="0">
              <a:spAutoFit/>
            </a:bodyPr>
            <a:lstStyle/>
            <a:p>
              <a:pPr algn="ctr"/>
              <a:r>
                <a:rPr lang="zh-CN" altLang="en-US" sz="1400" dirty="0">
                  <a:solidFill>
                    <a:schemeClr val="bg1">
                      <a:alpha val="60000"/>
                    </a:schemeClr>
                  </a:solidFill>
                </a:rPr>
                <a:t>研究思路与理论</a:t>
              </a:r>
              <a:endParaRPr lang="zh-CN" altLang="en-US" sz="1000" dirty="0">
                <a:solidFill>
                  <a:schemeClr val="bg1">
                    <a:alpha val="60000"/>
                  </a:schemeClr>
                </a:solidFill>
              </a:endParaRPr>
            </a:p>
          </p:txBody>
        </p:sp>
        <p:sp>
          <p:nvSpPr>
            <p:cNvPr id="12" name="文本框 11"/>
            <p:cNvSpPr txBox="1"/>
            <p:nvPr/>
          </p:nvSpPr>
          <p:spPr>
            <a:xfrm>
              <a:off x="9316193" y="167066"/>
              <a:ext cx="1535431" cy="307777"/>
            </a:xfrm>
            <a:prstGeom prst="rect">
              <a:avLst/>
            </a:prstGeom>
            <a:noFill/>
          </p:spPr>
          <p:txBody>
            <a:bodyPr wrap="square" rtlCol="0">
              <a:spAutoFit/>
            </a:bodyPr>
            <a:lstStyle/>
            <a:p>
              <a:pPr algn="ctr"/>
              <a:r>
                <a:rPr lang="zh-CN" altLang="en-US" sz="1400" dirty="0">
                  <a:solidFill>
                    <a:schemeClr val="bg1">
                      <a:alpha val="60000"/>
                    </a:schemeClr>
                  </a:solidFill>
                </a:rPr>
                <a:t>总结分析与展望</a:t>
              </a:r>
              <a:endParaRPr lang="zh-CN" altLang="en-US" sz="1000" dirty="0">
                <a:solidFill>
                  <a:schemeClr val="bg1">
                    <a:alpha val="60000"/>
                  </a:schemeClr>
                </a:solidFill>
              </a:endParaRPr>
            </a:p>
          </p:txBody>
        </p:sp>
        <p:grpSp>
          <p:nvGrpSpPr>
            <p:cNvPr id="13" name="组合 12"/>
            <p:cNvGrpSpPr/>
            <p:nvPr/>
          </p:nvGrpSpPr>
          <p:grpSpPr>
            <a:xfrm>
              <a:off x="11084030" y="167066"/>
              <a:ext cx="412645" cy="307777"/>
              <a:chOff x="11238372" y="152633"/>
              <a:chExt cx="552161" cy="411837"/>
            </a:xfrm>
          </p:grpSpPr>
          <p:grpSp>
            <p:nvGrpSpPr>
              <p:cNvPr id="15" name="组合 14"/>
              <p:cNvGrpSpPr/>
              <p:nvPr/>
            </p:nvGrpSpPr>
            <p:grpSpPr>
              <a:xfrm>
                <a:off x="11238372" y="152633"/>
                <a:ext cx="552161" cy="28800"/>
                <a:chOff x="17647243" y="6652311"/>
                <a:chExt cx="552161" cy="28800"/>
              </a:xfrm>
            </p:grpSpPr>
            <p:sp>
              <p:nvSpPr>
                <p:cNvPr id="25" name="Oval 91"/>
                <p:cNvSpPr/>
                <p:nvPr/>
              </p:nvSpPr>
              <p:spPr>
                <a:xfrm>
                  <a:off x="17647243" y="6652311"/>
                  <a:ext cx="29255" cy="28800"/>
                </a:xfrm>
                <a:prstGeom prst="ellipse">
                  <a:avLst/>
                </a:prstGeom>
                <a:solidFill>
                  <a:schemeClr val="bg1"/>
                </a:solidFill>
                <a:ln w="12700" cap="flat">
                  <a:noFill/>
                  <a:miter lim="400000"/>
                </a:ln>
                <a:effectLst/>
              </p:spPr>
              <p:txBody>
                <a:bodyPr wrap="square" lIns="91439" tIns="91439" rIns="91439" bIns="91439" numCol="1" anchor="t">
                  <a:noAutofit/>
                </a:bodyPr>
                <a:lstStyle/>
                <a:p>
                  <a:endParaRPr/>
                </a:p>
              </p:txBody>
            </p:sp>
            <p:sp>
              <p:nvSpPr>
                <p:cNvPr id="26" name="Freeform 92"/>
                <p:cNvSpPr/>
                <p:nvPr/>
              </p:nvSpPr>
              <p:spPr>
                <a:xfrm>
                  <a:off x="17729520" y="6652311"/>
                  <a:ext cx="469884" cy="28800"/>
                </a:xfrm>
                <a:custGeom>
                  <a:avLst/>
                  <a:gdLst/>
                  <a:ahLst/>
                  <a:cxnLst>
                    <a:cxn ang="0">
                      <a:pos x="wd2" y="hd2"/>
                    </a:cxn>
                    <a:cxn ang="5400000">
                      <a:pos x="wd2" y="hd2"/>
                    </a:cxn>
                    <a:cxn ang="10800000">
                      <a:pos x="wd2" y="hd2"/>
                    </a:cxn>
                    <a:cxn ang="16200000">
                      <a:pos x="wd2" y="hd2"/>
                    </a:cxn>
                  </a:cxnLst>
                  <a:rect l="0" t="0" r="r" b="b"/>
                  <a:pathLst>
                    <a:path w="21600" h="21600" extrusionOk="0">
                      <a:moveTo>
                        <a:pt x="594" y="21600"/>
                      </a:moveTo>
                      <a:cubicBezTo>
                        <a:pt x="21204" y="21600"/>
                        <a:pt x="21204" y="21600"/>
                        <a:pt x="21204" y="21600"/>
                      </a:cubicBezTo>
                      <a:cubicBezTo>
                        <a:pt x="21402" y="21600"/>
                        <a:pt x="21600" y="17280"/>
                        <a:pt x="21600" y="8640"/>
                      </a:cubicBezTo>
                      <a:cubicBezTo>
                        <a:pt x="21600" y="4320"/>
                        <a:pt x="21402" y="0"/>
                        <a:pt x="21204" y="0"/>
                      </a:cubicBezTo>
                      <a:cubicBezTo>
                        <a:pt x="594" y="0"/>
                        <a:pt x="594" y="0"/>
                        <a:pt x="594" y="0"/>
                      </a:cubicBezTo>
                      <a:cubicBezTo>
                        <a:pt x="198" y="0"/>
                        <a:pt x="0" y="4320"/>
                        <a:pt x="0" y="8640"/>
                      </a:cubicBezTo>
                      <a:cubicBezTo>
                        <a:pt x="0" y="17280"/>
                        <a:pt x="198" y="21600"/>
                        <a:pt x="594" y="21600"/>
                      </a:cubicBezTo>
                      <a:close/>
                    </a:path>
                  </a:pathLst>
                </a:custGeom>
                <a:solidFill>
                  <a:schemeClr val="bg1"/>
                </a:solidFill>
                <a:ln w="12700" cap="flat">
                  <a:noFill/>
                  <a:miter lim="400000"/>
                </a:ln>
                <a:effectLst/>
              </p:spPr>
              <p:txBody>
                <a:bodyPr wrap="square" lIns="91439" tIns="91439" rIns="91439" bIns="91439" numCol="1" anchor="t">
                  <a:noAutofit/>
                </a:bodyPr>
                <a:lstStyle/>
                <a:p>
                  <a:endParaRPr dirty="0"/>
                </a:p>
              </p:txBody>
            </p:sp>
          </p:grpSp>
          <p:grpSp>
            <p:nvGrpSpPr>
              <p:cNvPr id="16" name="组合 15"/>
              <p:cNvGrpSpPr/>
              <p:nvPr/>
            </p:nvGrpSpPr>
            <p:grpSpPr>
              <a:xfrm>
                <a:off x="11238372" y="280312"/>
                <a:ext cx="552161" cy="28800"/>
                <a:chOff x="17647243" y="6781208"/>
                <a:chExt cx="552161" cy="28800"/>
              </a:xfrm>
            </p:grpSpPr>
            <p:sp>
              <p:nvSpPr>
                <p:cNvPr id="23" name="Oval 93"/>
                <p:cNvSpPr/>
                <p:nvPr/>
              </p:nvSpPr>
              <p:spPr>
                <a:xfrm>
                  <a:off x="17647243" y="6781208"/>
                  <a:ext cx="29255" cy="28800"/>
                </a:xfrm>
                <a:prstGeom prst="ellipse">
                  <a:avLst/>
                </a:prstGeom>
                <a:solidFill>
                  <a:srgbClr val="FFFFFF"/>
                </a:solidFill>
                <a:ln w="12700" cap="flat">
                  <a:noFill/>
                  <a:miter lim="400000"/>
                </a:ln>
                <a:effectLst/>
              </p:spPr>
              <p:txBody>
                <a:bodyPr wrap="square" lIns="91439" tIns="91439" rIns="91439" bIns="91439" numCol="1" anchor="t">
                  <a:noAutofit/>
                </a:bodyPr>
                <a:lstStyle/>
                <a:p>
                  <a:endParaRPr/>
                </a:p>
              </p:txBody>
            </p:sp>
            <p:sp>
              <p:nvSpPr>
                <p:cNvPr id="24" name="Freeform 94"/>
                <p:cNvSpPr/>
                <p:nvPr/>
              </p:nvSpPr>
              <p:spPr>
                <a:xfrm>
                  <a:off x="17729520" y="6781208"/>
                  <a:ext cx="469884" cy="28800"/>
                </a:xfrm>
                <a:custGeom>
                  <a:avLst/>
                  <a:gdLst/>
                  <a:ahLst/>
                  <a:cxnLst>
                    <a:cxn ang="0">
                      <a:pos x="wd2" y="hd2"/>
                    </a:cxn>
                    <a:cxn ang="5400000">
                      <a:pos x="wd2" y="hd2"/>
                    </a:cxn>
                    <a:cxn ang="10800000">
                      <a:pos x="wd2" y="hd2"/>
                    </a:cxn>
                    <a:cxn ang="16200000">
                      <a:pos x="wd2" y="hd2"/>
                    </a:cxn>
                  </a:cxnLst>
                  <a:rect l="0" t="0" r="r" b="b"/>
                  <a:pathLst>
                    <a:path w="21600" h="21600" extrusionOk="0">
                      <a:moveTo>
                        <a:pt x="21204" y="0"/>
                      </a:moveTo>
                      <a:cubicBezTo>
                        <a:pt x="594" y="0"/>
                        <a:pt x="594" y="0"/>
                        <a:pt x="594" y="0"/>
                      </a:cubicBezTo>
                      <a:cubicBezTo>
                        <a:pt x="198" y="0"/>
                        <a:pt x="0" y="5400"/>
                        <a:pt x="0" y="10800"/>
                      </a:cubicBezTo>
                      <a:cubicBezTo>
                        <a:pt x="0" y="16200"/>
                        <a:pt x="198" y="21600"/>
                        <a:pt x="594" y="21600"/>
                      </a:cubicBezTo>
                      <a:cubicBezTo>
                        <a:pt x="21204" y="21600"/>
                        <a:pt x="21204" y="21600"/>
                        <a:pt x="21204" y="21600"/>
                      </a:cubicBezTo>
                      <a:cubicBezTo>
                        <a:pt x="21402" y="21600"/>
                        <a:pt x="21600" y="16200"/>
                        <a:pt x="21600" y="10800"/>
                      </a:cubicBezTo>
                      <a:cubicBezTo>
                        <a:pt x="21600" y="5400"/>
                        <a:pt x="21402" y="0"/>
                        <a:pt x="21204" y="0"/>
                      </a:cubicBezTo>
                      <a:close/>
                    </a:path>
                  </a:pathLst>
                </a:custGeom>
                <a:solidFill>
                  <a:schemeClr val="bg1"/>
                </a:solidFill>
                <a:ln w="12700" cap="flat">
                  <a:noFill/>
                  <a:miter lim="400000"/>
                </a:ln>
                <a:effectLst/>
              </p:spPr>
              <p:txBody>
                <a:bodyPr wrap="square" lIns="91439" tIns="91439" rIns="91439" bIns="91439" numCol="1" anchor="t">
                  <a:noAutofit/>
                </a:bodyPr>
                <a:lstStyle/>
                <a:p>
                  <a:endParaRPr/>
                </a:p>
              </p:txBody>
            </p:sp>
          </p:grpSp>
          <p:grpSp>
            <p:nvGrpSpPr>
              <p:cNvPr id="17" name="组合 16"/>
              <p:cNvGrpSpPr/>
              <p:nvPr/>
            </p:nvGrpSpPr>
            <p:grpSpPr>
              <a:xfrm>
                <a:off x="11238372" y="407991"/>
                <a:ext cx="552161" cy="28800"/>
                <a:chOff x="17647243" y="6908278"/>
                <a:chExt cx="552161" cy="28800"/>
              </a:xfrm>
            </p:grpSpPr>
            <p:sp>
              <p:nvSpPr>
                <p:cNvPr id="21" name="Oval 95"/>
                <p:cNvSpPr/>
                <p:nvPr/>
              </p:nvSpPr>
              <p:spPr>
                <a:xfrm>
                  <a:off x="17647243" y="6908278"/>
                  <a:ext cx="29255" cy="28800"/>
                </a:xfrm>
                <a:prstGeom prst="ellipse">
                  <a:avLst/>
                </a:prstGeom>
                <a:solidFill>
                  <a:srgbClr val="FFFFFF"/>
                </a:solidFill>
                <a:ln w="12700" cap="flat">
                  <a:noFill/>
                  <a:miter lim="400000"/>
                </a:ln>
                <a:effectLst/>
              </p:spPr>
              <p:txBody>
                <a:bodyPr wrap="square" lIns="91439" tIns="91439" rIns="91439" bIns="91439" numCol="1" anchor="t">
                  <a:noAutofit/>
                </a:bodyPr>
                <a:lstStyle/>
                <a:p>
                  <a:endParaRPr dirty="0"/>
                </a:p>
              </p:txBody>
            </p:sp>
            <p:sp>
              <p:nvSpPr>
                <p:cNvPr id="22" name="Freeform 96"/>
                <p:cNvSpPr/>
                <p:nvPr/>
              </p:nvSpPr>
              <p:spPr>
                <a:xfrm>
                  <a:off x="17729520" y="6908278"/>
                  <a:ext cx="469884" cy="28800"/>
                </a:xfrm>
                <a:custGeom>
                  <a:avLst/>
                  <a:gdLst/>
                  <a:ahLst/>
                  <a:cxnLst>
                    <a:cxn ang="0">
                      <a:pos x="wd2" y="hd2"/>
                    </a:cxn>
                    <a:cxn ang="5400000">
                      <a:pos x="wd2" y="hd2"/>
                    </a:cxn>
                    <a:cxn ang="10800000">
                      <a:pos x="wd2" y="hd2"/>
                    </a:cxn>
                    <a:cxn ang="16200000">
                      <a:pos x="wd2" y="hd2"/>
                    </a:cxn>
                  </a:cxnLst>
                  <a:rect l="0" t="0" r="r" b="b"/>
                  <a:pathLst>
                    <a:path w="21600" h="21600" extrusionOk="0">
                      <a:moveTo>
                        <a:pt x="21204" y="0"/>
                      </a:moveTo>
                      <a:cubicBezTo>
                        <a:pt x="594" y="0"/>
                        <a:pt x="594" y="0"/>
                        <a:pt x="594" y="0"/>
                      </a:cubicBezTo>
                      <a:cubicBezTo>
                        <a:pt x="198" y="0"/>
                        <a:pt x="0" y="5400"/>
                        <a:pt x="0" y="10800"/>
                      </a:cubicBezTo>
                      <a:cubicBezTo>
                        <a:pt x="0" y="16200"/>
                        <a:pt x="198" y="21600"/>
                        <a:pt x="594" y="21600"/>
                      </a:cubicBezTo>
                      <a:cubicBezTo>
                        <a:pt x="21204" y="21600"/>
                        <a:pt x="21204" y="21600"/>
                        <a:pt x="21204" y="21600"/>
                      </a:cubicBezTo>
                      <a:cubicBezTo>
                        <a:pt x="21402" y="21600"/>
                        <a:pt x="21600" y="16200"/>
                        <a:pt x="21600" y="10800"/>
                      </a:cubicBezTo>
                      <a:cubicBezTo>
                        <a:pt x="21600" y="5400"/>
                        <a:pt x="21402" y="0"/>
                        <a:pt x="21204" y="0"/>
                      </a:cubicBezTo>
                      <a:close/>
                    </a:path>
                  </a:pathLst>
                </a:custGeom>
                <a:solidFill>
                  <a:schemeClr val="bg1"/>
                </a:solidFill>
                <a:ln w="12700" cap="flat">
                  <a:noFill/>
                  <a:miter lim="400000"/>
                </a:ln>
                <a:effectLst/>
              </p:spPr>
              <p:txBody>
                <a:bodyPr wrap="square" lIns="91439" tIns="91439" rIns="91439" bIns="91439" numCol="1" anchor="t">
                  <a:noAutofit/>
                </a:bodyPr>
                <a:lstStyle/>
                <a:p>
                  <a:endParaRPr/>
                </a:p>
              </p:txBody>
            </p:sp>
          </p:grpSp>
          <p:grpSp>
            <p:nvGrpSpPr>
              <p:cNvPr id="18" name="组合 17"/>
              <p:cNvGrpSpPr/>
              <p:nvPr/>
            </p:nvGrpSpPr>
            <p:grpSpPr>
              <a:xfrm>
                <a:off x="11238372" y="535670"/>
                <a:ext cx="552161" cy="28800"/>
                <a:chOff x="17647243" y="7037176"/>
                <a:chExt cx="552161" cy="28800"/>
              </a:xfrm>
            </p:grpSpPr>
            <p:sp>
              <p:nvSpPr>
                <p:cNvPr id="19" name="Oval 97"/>
                <p:cNvSpPr/>
                <p:nvPr/>
              </p:nvSpPr>
              <p:spPr>
                <a:xfrm>
                  <a:off x="17647243" y="7037176"/>
                  <a:ext cx="29255" cy="28800"/>
                </a:xfrm>
                <a:prstGeom prst="ellipse">
                  <a:avLst/>
                </a:prstGeom>
                <a:solidFill>
                  <a:srgbClr val="FFFFFF"/>
                </a:solidFill>
                <a:ln w="12700" cap="flat">
                  <a:noFill/>
                  <a:miter lim="400000"/>
                </a:ln>
                <a:effectLst/>
              </p:spPr>
              <p:txBody>
                <a:bodyPr wrap="square" lIns="91439" tIns="91439" rIns="91439" bIns="91439" numCol="1" anchor="t">
                  <a:noAutofit/>
                </a:bodyPr>
                <a:lstStyle/>
                <a:p>
                  <a:endParaRPr/>
                </a:p>
              </p:txBody>
            </p:sp>
            <p:sp>
              <p:nvSpPr>
                <p:cNvPr id="20" name="Freeform 98"/>
                <p:cNvSpPr/>
                <p:nvPr/>
              </p:nvSpPr>
              <p:spPr>
                <a:xfrm>
                  <a:off x="17729520" y="7037176"/>
                  <a:ext cx="469884" cy="28800"/>
                </a:xfrm>
                <a:custGeom>
                  <a:avLst/>
                  <a:gdLst/>
                  <a:ahLst/>
                  <a:cxnLst>
                    <a:cxn ang="0">
                      <a:pos x="wd2" y="hd2"/>
                    </a:cxn>
                    <a:cxn ang="5400000">
                      <a:pos x="wd2" y="hd2"/>
                    </a:cxn>
                    <a:cxn ang="10800000">
                      <a:pos x="wd2" y="hd2"/>
                    </a:cxn>
                    <a:cxn ang="16200000">
                      <a:pos x="wd2" y="hd2"/>
                    </a:cxn>
                  </a:cxnLst>
                  <a:rect l="0" t="0" r="r" b="b"/>
                  <a:pathLst>
                    <a:path w="21600" h="21600" extrusionOk="0">
                      <a:moveTo>
                        <a:pt x="21204" y="0"/>
                      </a:moveTo>
                      <a:cubicBezTo>
                        <a:pt x="594" y="0"/>
                        <a:pt x="594" y="0"/>
                        <a:pt x="594" y="0"/>
                      </a:cubicBezTo>
                      <a:cubicBezTo>
                        <a:pt x="198" y="0"/>
                        <a:pt x="0" y="4320"/>
                        <a:pt x="0" y="12960"/>
                      </a:cubicBezTo>
                      <a:cubicBezTo>
                        <a:pt x="0" y="17280"/>
                        <a:pt x="198" y="21600"/>
                        <a:pt x="594" y="21600"/>
                      </a:cubicBezTo>
                      <a:cubicBezTo>
                        <a:pt x="21204" y="21600"/>
                        <a:pt x="21204" y="21600"/>
                        <a:pt x="21204" y="21600"/>
                      </a:cubicBezTo>
                      <a:cubicBezTo>
                        <a:pt x="21402" y="21600"/>
                        <a:pt x="21600" y="17280"/>
                        <a:pt x="21600" y="12960"/>
                      </a:cubicBezTo>
                      <a:cubicBezTo>
                        <a:pt x="21600" y="4320"/>
                        <a:pt x="21402" y="0"/>
                        <a:pt x="21204" y="0"/>
                      </a:cubicBezTo>
                      <a:close/>
                    </a:path>
                  </a:pathLst>
                </a:custGeom>
                <a:solidFill>
                  <a:schemeClr val="bg1"/>
                </a:solidFill>
                <a:ln w="12700" cap="flat">
                  <a:noFill/>
                  <a:miter lim="400000"/>
                </a:ln>
                <a:effectLst/>
              </p:spPr>
              <p:txBody>
                <a:bodyPr wrap="square" lIns="91439" tIns="91439" rIns="91439" bIns="91439" numCol="1" anchor="t">
                  <a:noAutofit/>
                </a:bodyPr>
                <a:lstStyle/>
                <a:p>
                  <a:endParaRPr/>
                </a:p>
              </p:txBody>
            </p:sp>
          </p:grpSp>
        </p:grpSp>
        <p:sp>
          <p:nvSpPr>
            <p:cNvPr id="14" name="等腰三角形 13"/>
            <p:cNvSpPr/>
            <p:nvPr/>
          </p:nvSpPr>
          <p:spPr>
            <a:xfrm>
              <a:off x="8073333" y="452059"/>
              <a:ext cx="276700" cy="90000"/>
            </a:xfrm>
            <a:prstGeom prst="triangle">
              <a:avLst/>
            </a:prstGeom>
            <a:solidFill>
              <a:schemeClr val="bg1"/>
            </a:solidFill>
            <a:ln w="19050">
              <a:noFill/>
              <a:headEnd type="oval"/>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grpSp>
      <p:pic>
        <p:nvPicPr>
          <p:cNvPr id="27" name="图片 26"/>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103275" y="447826"/>
            <a:ext cx="1746483" cy="918713"/>
          </a:xfrm>
          <a:prstGeom prst="rect">
            <a:avLst/>
          </a:prstGeom>
        </p:spPr>
      </p:pic>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51134CD-39C7-4099-A405-793F77777BF0}" type="datetimeFigureOut">
              <a:rPr lang="zh-CN" altLang="en-US" smtClean="0"/>
              <a:t>2022/12/10</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E3E6879-5D3C-4E06-86B7-FA4989329BE8}" type="slidenum">
              <a:rPr lang="zh-CN" altLang="en-US" smtClean="0"/>
              <a:t>‹#›</a:t>
            </a:fld>
            <a:endParaRPr lang="zh-CN" altLang="en-US"/>
          </a:p>
        </p:txBody>
      </p:sp>
      <p:grpSp>
        <p:nvGrpSpPr>
          <p:cNvPr id="7" name="组合 6"/>
          <p:cNvGrpSpPr/>
          <p:nvPr userDrawn="1"/>
        </p:nvGrpSpPr>
        <p:grpSpPr>
          <a:xfrm>
            <a:off x="0" y="1"/>
            <a:ext cx="12192000" cy="542058"/>
            <a:chOff x="0" y="1"/>
            <a:chExt cx="12192000" cy="542058"/>
          </a:xfrm>
        </p:grpSpPr>
        <p:sp>
          <p:nvSpPr>
            <p:cNvPr id="8" name="矩形 7"/>
            <p:cNvSpPr/>
            <p:nvPr/>
          </p:nvSpPr>
          <p:spPr>
            <a:xfrm>
              <a:off x="0" y="1"/>
              <a:ext cx="12192000" cy="542058"/>
            </a:xfrm>
            <a:prstGeom prst="rect">
              <a:avLst/>
            </a:prstGeom>
            <a:solidFill>
              <a:srgbClr val="46C8DE"/>
            </a:solidFill>
            <a:ln w="19050">
              <a:noFill/>
              <a:headEnd type="oval"/>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solidFill>
                  <a:schemeClr val="bg1"/>
                </a:solidFill>
              </a:endParaRPr>
            </a:p>
          </p:txBody>
        </p:sp>
        <p:sp>
          <p:nvSpPr>
            <p:cNvPr id="9" name="文本框 8"/>
            <p:cNvSpPr txBox="1"/>
            <p:nvPr/>
          </p:nvSpPr>
          <p:spPr>
            <a:xfrm>
              <a:off x="3699516" y="167066"/>
              <a:ext cx="1535431" cy="307777"/>
            </a:xfrm>
            <a:prstGeom prst="rect">
              <a:avLst/>
            </a:prstGeom>
            <a:noFill/>
          </p:spPr>
          <p:txBody>
            <a:bodyPr wrap="square" rtlCol="0">
              <a:spAutoFit/>
            </a:bodyPr>
            <a:lstStyle/>
            <a:p>
              <a:pPr algn="ctr"/>
              <a:r>
                <a:rPr lang="zh-CN" altLang="en-US" sz="1400" dirty="0">
                  <a:solidFill>
                    <a:schemeClr val="bg1">
                      <a:alpha val="60000"/>
                    </a:schemeClr>
                  </a:solidFill>
                </a:rPr>
                <a:t>选题背景与意义</a:t>
              </a:r>
              <a:endParaRPr lang="zh-CN" altLang="en-US" sz="1000" dirty="0">
                <a:solidFill>
                  <a:schemeClr val="bg1">
                    <a:alpha val="60000"/>
                  </a:schemeClr>
                </a:solidFill>
              </a:endParaRPr>
            </a:p>
          </p:txBody>
        </p:sp>
        <p:sp>
          <p:nvSpPr>
            <p:cNvPr id="10" name="文本框 9"/>
            <p:cNvSpPr txBox="1"/>
            <p:nvPr/>
          </p:nvSpPr>
          <p:spPr>
            <a:xfrm>
              <a:off x="7443968" y="167066"/>
              <a:ext cx="1535431" cy="307777"/>
            </a:xfrm>
            <a:prstGeom prst="rect">
              <a:avLst/>
            </a:prstGeom>
            <a:noFill/>
          </p:spPr>
          <p:txBody>
            <a:bodyPr wrap="square" rtlCol="0">
              <a:spAutoFit/>
            </a:bodyPr>
            <a:lstStyle/>
            <a:p>
              <a:pPr algn="ctr"/>
              <a:r>
                <a:rPr lang="zh-CN" altLang="en-US" sz="1400" dirty="0">
                  <a:solidFill>
                    <a:schemeClr val="bg1">
                      <a:alpha val="60000"/>
                    </a:schemeClr>
                  </a:solidFill>
                </a:rPr>
                <a:t>研究内容与展示</a:t>
              </a:r>
              <a:endParaRPr lang="zh-CN" altLang="en-US" sz="1000" dirty="0">
                <a:solidFill>
                  <a:schemeClr val="bg1">
                    <a:alpha val="60000"/>
                  </a:schemeClr>
                </a:solidFill>
              </a:endParaRPr>
            </a:p>
          </p:txBody>
        </p:sp>
        <p:sp>
          <p:nvSpPr>
            <p:cNvPr id="11" name="文本框 10"/>
            <p:cNvSpPr txBox="1"/>
            <p:nvPr/>
          </p:nvSpPr>
          <p:spPr>
            <a:xfrm>
              <a:off x="5571742" y="167066"/>
              <a:ext cx="1535431" cy="307777"/>
            </a:xfrm>
            <a:prstGeom prst="rect">
              <a:avLst/>
            </a:prstGeom>
            <a:noFill/>
          </p:spPr>
          <p:txBody>
            <a:bodyPr wrap="square" rtlCol="0">
              <a:spAutoFit/>
            </a:bodyPr>
            <a:lstStyle/>
            <a:p>
              <a:pPr algn="ctr"/>
              <a:r>
                <a:rPr lang="zh-CN" altLang="en-US" sz="1400" dirty="0">
                  <a:solidFill>
                    <a:schemeClr val="bg1">
                      <a:alpha val="60000"/>
                    </a:schemeClr>
                  </a:solidFill>
                </a:rPr>
                <a:t>研究思路与理论</a:t>
              </a:r>
              <a:endParaRPr lang="zh-CN" altLang="en-US" sz="1000" dirty="0">
                <a:solidFill>
                  <a:schemeClr val="bg1">
                    <a:alpha val="60000"/>
                  </a:schemeClr>
                </a:solidFill>
              </a:endParaRPr>
            </a:p>
          </p:txBody>
        </p:sp>
        <p:sp>
          <p:nvSpPr>
            <p:cNvPr id="12" name="文本框 11"/>
            <p:cNvSpPr txBox="1"/>
            <p:nvPr/>
          </p:nvSpPr>
          <p:spPr>
            <a:xfrm>
              <a:off x="9316193" y="167066"/>
              <a:ext cx="1535431" cy="307777"/>
            </a:xfrm>
            <a:prstGeom prst="rect">
              <a:avLst/>
            </a:prstGeom>
            <a:noFill/>
          </p:spPr>
          <p:txBody>
            <a:bodyPr wrap="square" rtlCol="0">
              <a:spAutoFit/>
            </a:bodyPr>
            <a:lstStyle/>
            <a:p>
              <a:pPr algn="ctr"/>
              <a:r>
                <a:rPr lang="zh-CN" altLang="en-US" sz="1400" dirty="0">
                  <a:solidFill>
                    <a:schemeClr val="bg1"/>
                  </a:solidFill>
                </a:rPr>
                <a:t>总结分析与展望</a:t>
              </a:r>
              <a:endParaRPr lang="zh-CN" altLang="en-US" sz="1000" dirty="0">
                <a:solidFill>
                  <a:schemeClr val="bg1"/>
                </a:solidFill>
              </a:endParaRPr>
            </a:p>
          </p:txBody>
        </p:sp>
        <p:grpSp>
          <p:nvGrpSpPr>
            <p:cNvPr id="13" name="组合 12"/>
            <p:cNvGrpSpPr/>
            <p:nvPr/>
          </p:nvGrpSpPr>
          <p:grpSpPr>
            <a:xfrm>
              <a:off x="11084030" y="167066"/>
              <a:ext cx="412645" cy="307777"/>
              <a:chOff x="11238372" y="152633"/>
              <a:chExt cx="552161" cy="411837"/>
            </a:xfrm>
          </p:grpSpPr>
          <p:grpSp>
            <p:nvGrpSpPr>
              <p:cNvPr id="15" name="组合 14"/>
              <p:cNvGrpSpPr/>
              <p:nvPr/>
            </p:nvGrpSpPr>
            <p:grpSpPr>
              <a:xfrm>
                <a:off x="11238372" y="152633"/>
                <a:ext cx="552161" cy="28800"/>
                <a:chOff x="17647243" y="6652311"/>
                <a:chExt cx="552161" cy="28800"/>
              </a:xfrm>
            </p:grpSpPr>
            <p:sp>
              <p:nvSpPr>
                <p:cNvPr id="25" name="Oval 91"/>
                <p:cNvSpPr/>
                <p:nvPr/>
              </p:nvSpPr>
              <p:spPr>
                <a:xfrm>
                  <a:off x="17647243" y="6652311"/>
                  <a:ext cx="29255" cy="28800"/>
                </a:xfrm>
                <a:prstGeom prst="ellipse">
                  <a:avLst/>
                </a:prstGeom>
                <a:solidFill>
                  <a:schemeClr val="bg1"/>
                </a:solidFill>
                <a:ln w="12700" cap="flat">
                  <a:noFill/>
                  <a:miter lim="400000"/>
                </a:ln>
                <a:effectLst/>
              </p:spPr>
              <p:txBody>
                <a:bodyPr wrap="square" lIns="91439" tIns="91439" rIns="91439" bIns="91439" numCol="1" anchor="t">
                  <a:noAutofit/>
                </a:bodyPr>
                <a:lstStyle/>
                <a:p>
                  <a:endParaRPr/>
                </a:p>
              </p:txBody>
            </p:sp>
            <p:sp>
              <p:nvSpPr>
                <p:cNvPr id="26" name="Freeform 92"/>
                <p:cNvSpPr/>
                <p:nvPr/>
              </p:nvSpPr>
              <p:spPr>
                <a:xfrm>
                  <a:off x="17729520" y="6652311"/>
                  <a:ext cx="469884" cy="28800"/>
                </a:xfrm>
                <a:custGeom>
                  <a:avLst/>
                  <a:gdLst/>
                  <a:ahLst/>
                  <a:cxnLst>
                    <a:cxn ang="0">
                      <a:pos x="wd2" y="hd2"/>
                    </a:cxn>
                    <a:cxn ang="5400000">
                      <a:pos x="wd2" y="hd2"/>
                    </a:cxn>
                    <a:cxn ang="10800000">
                      <a:pos x="wd2" y="hd2"/>
                    </a:cxn>
                    <a:cxn ang="16200000">
                      <a:pos x="wd2" y="hd2"/>
                    </a:cxn>
                  </a:cxnLst>
                  <a:rect l="0" t="0" r="r" b="b"/>
                  <a:pathLst>
                    <a:path w="21600" h="21600" extrusionOk="0">
                      <a:moveTo>
                        <a:pt x="594" y="21600"/>
                      </a:moveTo>
                      <a:cubicBezTo>
                        <a:pt x="21204" y="21600"/>
                        <a:pt x="21204" y="21600"/>
                        <a:pt x="21204" y="21600"/>
                      </a:cubicBezTo>
                      <a:cubicBezTo>
                        <a:pt x="21402" y="21600"/>
                        <a:pt x="21600" y="17280"/>
                        <a:pt x="21600" y="8640"/>
                      </a:cubicBezTo>
                      <a:cubicBezTo>
                        <a:pt x="21600" y="4320"/>
                        <a:pt x="21402" y="0"/>
                        <a:pt x="21204" y="0"/>
                      </a:cubicBezTo>
                      <a:cubicBezTo>
                        <a:pt x="594" y="0"/>
                        <a:pt x="594" y="0"/>
                        <a:pt x="594" y="0"/>
                      </a:cubicBezTo>
                      <a:cubicBezTo>
                        <a:pt x="198" y="0"/>
                        <a:pt x="0" y="4320"/>
                        <a:pt x="0" y="8640"/>
                      </a:cubicBezTo>
                      <a:cubicBezTo>
                        <a:pt x="0" y="17280"/>
                        <a:pt x="198" y="21600"/>
                        <a:pt x="594" y="21600"/>
                      </a:cubicBezTo>
                      <a:close/>
                    </a:path>
                  </a:pathLst>
                </a:custGeom>
                <a:solidFill>
                  <a:schemeClr val="bg1"/>
                </a:solidFill>
                <a:ln w="12700" cap="flat">
                  <a:noFill/>
                  <a:miter lim="400000"/>
                </a:ln>
                <a:effectLst/>
              </p:spPr>
              <p:txBody>
                <a:bodyPr wrap="square" lIns="91439" tIns="91439" rIns="91439" bIns="91439" numCol="1" anchor="t">
                  <a:noAutofit/>
                </a:bodyPr>
                <a:lstStyle/>
                <a:p>
                  <a:endParaRPr dirty="0"/>
                </a:p>
              </p:txBody>
            </p:sp>
          </p:grpSp>
          <p:grpSp>
            <p:nvGrpSpPr>
              <p:cNvPr id="16" name="组合 15"/>
              <p:cNvGrpSpPr/>
              <p:nvPr/>
            </p:nvGrpSpPr>
            <p:grpSpPr>
              <a:xfrm>
                <a:off x="11238372" y="280312"/>
                <a:ext cx="552161" cy="28800"/>
                <a:chOff x="17647243" y="6781208"/>
                <a:chExt cx="552161" cy="28800"/>
              </a:xfrm>
            </p:grpSpPr>
            <p:sp>
              <p:nvSpPr>
                <p:cNvPr id="23" name="Oval 93"/>
                <p:cNvSpPr/>
                <p:nvPr/>
              </p:nvSpPr>
              <p:spPr>
                <a:xfrm>
                  <a:off x="17647243" y="6781208"/>
                  <a:ext cx="29255" cy="28800"/>
                </a:xfrm>
                <a:prstGeom prst="ellipse">
                  <a:avLst/>
                </a:prstGeom>
                <a:solidFill>
                  <a:srgbClr val="FFFFFF"/>
                </a:solidFill>
                <a:ln w="12700" cap="flat">
                  <a:noFill/>
                  <a:miter lim="400000"/>
                </a:ln>
                <a:effectLst/>
              </p:spPr>
              <p:txBody>
                <a:bodyPr wrap="square" lIns="91439" tIns="91439" rIns="91439" bIns="91439" numCol="1" anchor="t">
                  <a:noAutofit/>
                </a:bodyPr>
                <a:lstStyle/>
                <a:p>
                  <a:endParaRPr/>
                </a:p>
              </p:txBody>
            </p:sp>
            <p:sp>
              <p:nvSpPr>
                <p:cNvPr id="24" name="Freeform 94"/>
                <p:cNvSpPr/>
                <p:nvPr/>
              </p:nvSpPr>
              <p:spPr>
                <a:xfrm>
                  <a:off x="17729520" y="6781208"/>
                  <a:ext cx="469884" cy="28800"/>
                </a:xfrm>
                <a:custGeom>
                  <a:avLst/>
                  <a:gdLst/>
                  <a:ahLst/>
                  <a:cxnLst>
                    <a:cxn ang="0">
                      <a:pos x="wd2" y="hd2"/>
                    </a:cxn>
                    <a:cxn ang="5400000">
                      <a:pos x="wd2" y="hd2"/>
                    </a:cxn>
                    <a:cxn ang="10800000">
                      <a:pos x="wd2" y="hd2"/>
                    </a:cxn>
                    <a:cxn ang="16200000">
                      <a:pos x="wd2" y="hd2"/>
                    </a:cxn>
                  </a:cxnLst>
                  <a:rect l="0" t="0" r="r" b="b"/>
                  <a:pathLst>
                    <a:path w="21600" h="21600" extrusionOk="0">
                      <a:moveTo>
                        <a:pt x="21204" y="0"/>
                      </a:moveTo>
                      <a:cubicBezTo>
                        <a:pt x="594" y="0"/>
                        <a:pt x="594" y="0"/>
                        <a:pt x="594" y="0"/>
                      </a:cubicBezTo>
                      <a:cubicBezTo>
                        <a:pt x="198" y="0"/>
                        <a:pt x="0" y="5400"/>
                        <a:pt x="0" y="10800"/>
                      </a:cubicBezTo>
                      <a:cubicBezTo>
                        <a:pt x="0" y="16200"/>
                        <a:pt x="198" y="21600"/>
                        <a:pt x="594" y="21600"/>
                      </a:cubicBezTo>
                      <a:cubicBezTo>
                        <a:pt x="21204" y="21600"/>
                        <a:pt x="21204" y="21600"/>
                        <a:pt x="21204" y="21600"/>
                      </a:cubicBezTo>
                      <a:cubicBezTo>
                        <a:pt x="21402" y="21600"/>
                        <a:pt x="21600" y="16200"/>
                        <a:pt x="21600" y="10800"/>
                      </a:cubicBezTo>
                      <a:cubicBezTo>
                        <a:pt x="21600" y="5400"/>
                        <a:pt x="21402" y="0"/>
                        <a:pt x="21204" y="0"/>
                      </a:cubicBezTo>
                      <a:close/>
                    </a:path>
                  </a:pathLst>
                </a:custGeom>
                <a:solidFill>
                  <a:schemeClr val="bg1"/>
                </a:solidFill>
                <a:ln w="12700" cap="flat">
                  <a:noFill/>
                  <a:miter lim="400000"/>
                </a:ln>
                <a:effectLst/>
              </p:spPr>
              <p:txBody>
                <a:bodyPr wrap="square" lIns="91439" tIns="91439" rIns="91439" bIns="91439" numCol="1" anchor="t">
                  <a:noAutofit/>
                </a:bodyPr>
                <a:lstStyle/>
                <a:p>
                  <a:endParaRPr/>
                </a:p>
              </p:txBody>
            </p:sp>
          </p:grpSp>
          <p:grpSp>
            <p:nvGrpSpPr>
              <p:cNvPr id="17" name="组合 16"/>
              <p:cNvGrpSpPr/>
              <p:nvPr/>
            </p:nvGrpSpPr>
            <p:grpSpPr>
              <a:xfrm>
                <a:off x="11238372" y="407991"/>
                <a:ext cx="552161" cy="28800"/>
                <a:chOff x="17647243" y="6908278"/>
                <a:chExt cx="552161" cy="28800"/>
              </a:xfrm>
            </p:grpSpPr>
            <p:sp>
              <p:nvSpPr>
                <p:cNvPr id="21" name="Oval 95"/>
                <p:cNvSpPr/>
                <p:nvPr/>
              </p:nvSpPr>
              <p:spPr>
                <a:xfrm>
                  <a:off x="17647243" y="6908278"/>
                  <a:ext cx="29255" cy="28800"/>
                </a:xfrm>
                <a:prstGeom prst="ellipse">
                  <a:avLst/>
                </a:prstGeom>
                <a:solidFill>
                  <a:srgbClr val="FFFFFF"/>
                </a:solidFill>
                <a:ln w="12700" cap="flat">
                  <a:noFill/>
                  <a:miter lim="400000"/>
                </a:ln>
                <a:effectLst/>
              </p:spPr>
              <p:txBody>
                <a:bodyPr wrap="square" lIns="91439" tIns="91439" rIns="91439" bIns="91439" numCol="1" anchor="t">
                  <a:noAutofit/>
                </a:bodyPr>
                <a:lstStyle/>
                <a:p>
                  <a:endParaRPr dirty="0"/>
                </a:p>
              </p:txBody>
            </p:sp>
            <p:sp>
              <p:nvSpPr>
                <p:cNvPr id="22" name="Freeform 96"/>
                <p:cNvSpPr/>
                <p:nvPr/>
              </p:nvSpPr>
              <p:spPr>
                <a:xfrm>
                  <a:off x="17729520" y="6908278"/>
                  <a:ext cx="469884" cy="28800"/>
                </a:xfrm>
                <a:custGeom>
                  <a:avLst/>
                  <a:gdLst/>
                  <a:ahLst/>
                  <a:cxnLst>
                    <a:cxn ang="0">
                      <a:pos x="wd2" y="hd2"/>
                    </a:cxn>
                    <a:cxn ang="5400000">
                      <a:pos x="wd2" y="hd2"/>
                    </a:cxn>
                    <a:cxn ang="10800000">
                      <a:pos x="wd2" y="hd2"/>
                    </a:cxn>
                    <a:cxn ang="16200000">
                      <a:pos x="wd2" y="hd2"/>
                    </a:cxn>
                  </a:cxnLst>
                  <a:rect l="0" t="0" r="r" b="b"/>
                  <a:pathLst>
                    <a:path w="21600" h="21600" extrusionOk="0">
                      <a:moveTo>
                        <a:pt x="21204" y="0"/>
                      </a:moveTo>
                      <a:cubicBezTo>
                        <a:pt x="594" y="0"/>
                        <a:pt x="594" y="0"/>
                        <a:pt x="594" y="0"/>
                      </a:cubicBezTo>
                      <a:cubicBezTo>
                        <a:pt x="198" y="0"/>
                        <a:pt x="0" y="5400"/>
                        <a:pt x="0" y="10800"/>
                      </a:cubicBezTo>
                      <a:cubicBezTo>
                        <a:pt x="0" y="16200"/>
                        <a:pt x="198" y="21600"/>
                        <a:pt x="594" y="21600"/>
                      </a:cubicBezTo>
                      <a:cubicBezTo>
                        <a:pt x="21204" y="21600"/>
                        <a:pt x="21204" y="21600"/>
                        <a:pt x="21204" y="21600"/>
                      </a:cubicBezTo>
                      <a:cubicBezTo>
                        <a:pt x="21402" y="21600"/>
                        <a:pt x="21600" y="16200"/>
                        <a:pt x="21600" y="10800"/>
                      </a:cubicBezTo>
                      <a:cubicBezTo>
                        <a:pt x="21600" y="5400"/>
                        <a:pt x="21402" y="0"/>
                        <a:pt x="21204" y="0"/>
                      </a:cubicBezTo>
                      <a:close/>
                    </a:path>
                  </a:pathLst>
                </a:custGeom>
                <a:solidFill>
                  <a:schemeClr val="bg1"/>
                </a:solidFill>
                <a:ln w="12700" cap="flat">
                  <a:noFill/>
                  <a:miter lim="400000"/>
                </a:ln>
                <a:effectLst/>
              </p:spPr>
              <p:txBody>
                <a:bodyPr wrap="square" lIns="91439" tIns="91439" rIns="91439" bIns="91439" numCol="1" anchor="t">
                  <a:noAutofit/>
                </a:bodyPr>
                <a:lstStyle/>
                <a:p>
                  <a:endParaRPr/>
                </a:p>
              </p:txBody>
            </p:sp>
          </p:grpSp>
          <p:grpSp>
            <p:nvGrpSpPr>
              <p:cNvPr id="18" name="组合 17"/>
              <p:cNvGrpSpPr/>
              <p:nvPr/>
            </p:nvGrpSpPr>
            <p:grpSpPr>
              <a:xfrm>
                <a:off x="11238372" y="535670"/>
                <a:ext cx="552161" cy="28800"/>
                <a:chOff x="17647243" y="7037176"/>
                <a:chExt cx="552161" cy="28800"/>
              </a:xfrm>
            </p:grpSpPr>
            <p:sp>
              <p:nvSpPr>
                <p:cNvPr id="19" name="Oval 97"/>
                <p:cNvSpPr/>
                <p:nvPr/>
              </p:nvSpPr>
              <p:spPr>
                <a:xfrm>
                  <a:off x="17647243" y="7037176"/>
                  <a:ext cx="29255" cy="28800"/>
                </a:xfrm>
                <a:prstGeom prst="ellipse">
                  <a:avLst/>
                </a:prstGeom>
                <a:solidFill>
                  <a:srgbClr val="FFFFFF"/>
                </a:solidFill>
                <a:ln w="12700" cap="flat">
                  <a:noFill/>
                  <a:miter lim="400000"/>
                </a:ln>
                <a:effectLst/>
              </p:spPr>
              <p:txBody>
                <a:bodyPr wrap="square" lIns="91439" tIns="91439" rIns="91439" bIns="91439" numCol="1" anchor="t">
                  <a:noAutofit/>
                </a:bodyPr>
                <a:lstStyle/>
                <a:p>
                  <a:endParaRPr/>
                </a:p>
              </p:txBody>
            </p:sp>
            <p:sp>
              <p:nvSpPr>
                <p:cNvPr id="20" name="Freeform 98"/>
                <p:cNvSpPr/>
                <p:nvPr/>
              </p:nvSpPr>
              <p:spPr>
                <a:xfrm>
                  <a:off x="17729520" y="7037176"/>
                  <a:ext cx="469884" cy="28800"/>
                </a:xfrm>
                <a:custGeom>
                  <a:avLst/>
                  <a:gdLst/>
                  <a:ahLst/>
                  <a:cxnLst>
                    <a:cxn ang="0">
                      <a:pos x="wd2" y="hd2"/>
                    </a:cxn>
                    <a:cxn ang="5400000">
                      <a:pos x="wd2" y="hd2"/>
                    </a:cxn>
                    <a:cxn ang="10800000">
                      <a:pos x="wd2" y="hd2"/>
                    </a:cxn>
                    <a:cxn ang="16200000">
                      <a:pos x="wd2" y="hd2"/>
                    </a:cxn>
                  </a:cxnLst>
                  <a:rect l="0" t="0" r="r" b="b"/>
                  <a:pathLst>
                    <a:path w="21600" h="21600" extrusionOk="0">
                      <a:moveTo>
                        <a:pt x="21204" y="0"/>
                      </a:moveTo>
                      <a:cubicBezTo>
                        <a:pt x="594" y="0"/>
                        <a:pt x="594" y="0"/>
                        <a:pt x="594" y="0"/>
                      </a:cubicBezTo>
                      <a:cubicBezTo>
                        <a:pt x="198" y="0"/>
                        <a:pt x="0" y="4320"/>
                        <a:pt x="0" y="12960"/>
                      </a:cubicBezTo>
                      <a:cubicBezTo>
                        <a:pt x="0" y="17280"/>
                        <a:pt x="198" y="21600"/>
                        <a:pt x="594" y="21600"/>
                      </a:cubicBezTo>
                      <a:cubicBezTo>
                        <a:pt x="21204" y="21600"/>
                        <a:pt x="21204" y="21600"/>
                        <a:pt x="21204" y="21600"/>
                      </a:cubicBezTo>
                      <a:cubicBezTo>
                        <a:pt x="21402" y="21600"/>
                        <a:pt x="21600" y="17280"/>
                        <a:pt x="21600" y="12960"/>
                      </a:cubicBezTo>
                      <a:cubicBezTo>
                        <a:pt x="21600" y="4320"/>
                        <a:pt x="21402" y="0"/>
                        <a:pt x="21204" y="0"/>
                      </a:cubicBezTo>
                      <a:close/>
                    </a:path>
                  </a:pathLst>
                </a:custGeom>
                <a:solidFill>
                  <a:schemeClr val="bg1"/>
                </a:solidFill>
                <a:ln w="12700" cap="flat">
                  <a:noFill/>
                  <a:miter lim="400000"/>
                </a:ln>
                <a:effectLst/>
              </p:spPr>
              <p:txBody>
                <a:bodyPr wrap="square" lIns="91439" tIns="91439" rIns="91439" bIns="91439" numCol="1" anchor="t">
                  <a:noAutofit/>
                </a:bodyPr>
                <a:lstStyle/>
                <a:p>
                  <a:endParaRPr/>
                </a:p>
              </p:txBody>
            </p:sp>
          </p:grpSp>
        </p:grpSp>
        <p:sp>
          <p:nvSpPr>
            <p:cNvPr id="14" name="等腰三角形 13"/>
            <p:cNvSpPr/>
            <p:nvPr/>
          </p:nvSpPr>
          <p:spPr>
            <a:xfrm>
              <a:off x="9945558" y="452059"/>
              <a:ext cx="276700" cy="90000"/>
            </a:xfrm>
            <a:prstGeom prst="triangle">
              <a:avLst/>
            </a:prstGeom>
            <a:solidFill>
              <a:schemeClr val="bg1"/>
            </a:solidFill>
            <a:ln w="19050">
              <a:noFill/>
              <a:headEnd type="oval"/>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grpSp>
      <p:pic>
        <p:nvPicPr>
          <p:cNvPr id="27" name="图片 26"/>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103275" y="447826"/>
            <a:ext cx="1746483" cy="918713"/>
          </a:xfrm>
          <a:prstGeom prst="rect">
            <a:avLst/>
          </a:prstGeom>
        </p:spPr>
      </p:pic>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chart" Target="../charts/chart3.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组合 21"/>
          <p:cNvGrpSpPr/>
          <p:nvPr/>
        </p:nvGrpSpPr>
        <p:grpSpPr>
          <a:xfrm>
            <a:off x="3774333" y="1107333"/>
            <a:ext cx="4643335" cy="4643335"/>
            <a:chOff x="4589895" y="1922895"/>
            <a:chExt cx="3012210" cy="3012210"/>
          </a:xfrm>
        </p:grpSpPr>
        <p:sp>
          <p:nvSpPr>
            <p:cNvPr id="13" name="弧形 12"/>
            <p:cNvSpPr/>
            <p:nvPr/>
          </p:nvSpPr>
          <p:spPr>
            <a:xfrm>
              <a:off x="4742992" y="2075992"/>
              <a:ext cx="2706017" cy="2706017"/>
            </a:xfrm>
            <a:prstGeom prst="arc">
              <a:avLst>
                <a:gd name="adj1" fmla="val 16200000"/>
                <a:gd name="adj2" fmla="val 2903490"/>
              </a:avLst>
            </a:prstGeom>
            <a:ln w="19050">
              <a:solidFill>
                <a:srgbClr val="46C8DE">
                  <a:alpha val="50000"/>
                </a:srgbClr>
              </a:solidFill>
              <a:headEnd type="oval"/>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4" name="椭圆 13"/>
            <p:cNvSpPr/>
            <p:nvPr/>
          </p:nvSpPr>
          <p:spPr>
            <a:xfrm>
              <a:off x="4890000" y="2223000"/>
              <a:ext cx="2412000" cy="2412000"/>
            </a:xfrm>
            <a:prstGeom prst="ellipse">
              <a:avLst/>
            </a:prstGeom>
            <a:ln w="19050">
              <a:solidFill>
                <a:srgbClr val="46C8DE">
                  <a:alpha val="50000"/>
                </a:srgbClr>
              </a:solidFill>
              <a:headEnd type="oval"/>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5" name="弧形 14"/>
            <p:cNvSpPr/>
            <p:nvPr/>
          </p:nvSpPr>
          <p:spPr>
            <a:xfrm rot="11015065">
              <a:off x="4742992" y="2075992"/>
              <a:ext cx="2706017" cy="2706017"/>
            </a:xfrm>
            <a:prstGeom prst="arc">
              <a:avLst>
                <a:gd name="adj1" fmla="val 16200000"/>
                <a:gd name="adj2" fmla="val 18788538"/>
              </a:avLst>
            </a:prstGeom>
            <a:ln w="19050">
              <a:solidFill>
                <a:srgbClr val="46C8DE">
                  <a:alpha val="50000"/>
                </a:srgbClr>
              </a:solidFill>
              <a:headEnd type="oval"/>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6" name="弧形 15"/>
            <p:cNvSpPr/>
            <p:nvPr/>
          </p:nvSpPr>
          <p:spPr>
            <a:xfrm rot="15483167">
              <a:off x="4742992" y="2075992"/>
              <a:ext cx="2706017" cy="2706017"/>
            </a:xfrm>
            <a:prstGeom prst="arc">
              <a:avLst>
                <a:gd name="adj1" fmla="val 16200000"/>
                <a:gd name="adj2" fmla="val 17628366"/>
              </a:avLst>
            </a:prstGeom>
            <a:ln w="19050">
              <a:solidFill>
                <a:srgbClr val="46C8DE">
                  <a:alpha val="50000"/>
                </a:srgbClr>
              </a:solidFill>
              <a:headEnd type="oval"/>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7" name="弧形 16"/>
            <p:cNvSpPr/>
            <p:nvPr/>
          </p:nvSpPr>
          <p:spPr>
            <a:xfrm rot="15483167">
              <a:off x="4622994" y="1955994"/>
              <a:ext cx="2946013" cy="2946013"/>
            </a:xfrm>
            <a:prstGeom prst="arc">
              <a:avLst>
                <a:gd name="adj1" fmla="val 11132952"/>
                <a:gd name="adj2" fmla="val 1496817"/>
              </a:avLst>
            </a:prstGeom>
            <a:ln w="19050">
              <a:solidFill>
                <a:srgbClr val="46C8DE">
                  <a:alpha val="50000"/>
                </a:srgbClr>
              </a:solidFill>
              <a:headEnd type="oval"/>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18" name="弧形 17"/>
            <p:cNvSpPr/>
            <p:nvPr/>
          </p:nvSpPr>
          <p:spPr>
            <a:xfrm rot="4184055">
              <a:off x="4589895" y="1922895"/>
              <a:ext cx="3012210" cy="3012210"/>
            </a:xfrm>
            <a:prstGeom prst="arc">
              <a:avLst>
                <a:gd name="adj1" fmla="val 15000775"/>
                <a:gd name="adj2" fmla="val 21079608"/>
              </a:avLst>
            </a:prstGeom>
            <a:ln w="19050">
              <a:solidFill>
                <a:srgbClr val="46C8DE">
                  <a:alpha val="50000"/>
                </a:srgbClr>
              </a:solidFill>
              <a:headEnd type="oval"/>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sp>
        <p:nvSpPr>
          <p:cNvPr id="11" name="文本框 10"/>
          <p:cNvSpPr txBox="1"/>
          <p:nvPr/>
        </p:nvSpPr>
        <p:spPr>
          <a:xfrm>
            <a:off x="3239999" y="2939822"/>
            <a:ext cx="5964230" cy="646331"/>
          </a:xfrm>
          <a:prstGeom prst="rect">
            <a:avLst/>
          </a:prstGeom>
          <a:noFill/>
        </p:spPr>
        <p:txBody>
          <a:bodyPr wrap="square" rtlCol="0">
            <a:spAutoFit/>
          </a:bodyPr>
          <a:lstStyle/>
          <a:p>
            <a:pPr algn="ctr"/>
            <a:r>
              <a:rPr lang="en-US" altLang="zh-CN" sz="3600" dirty="0">
                <a:solidFill>
                  <a:srgbClr val="1C7887"/>
                </a:solidFill>
                <a:latin typeface="+mn-ea"/>
                <a:cs typeface="+mn-ea"/>
              </a:rPr>
              <a:t>Group 9</a:t>
            </a:r>
            <a:endParaRPr lang="en-US" altLang="zh-CN" sz="9600" dirty="0">
              <a:solidFill>
                <a:srgbClr val="1C7887"/>
              </a:solidFill>
              <a:latin typeface="+mn-ea"/>
              <a:cs typeface="+mn-ea"/>
              <a:sym typeface="+mn-lt"/>
            </a:endParaRPr>
          </a:p>
        </p:txBody>
      </p:sp>
      <p:sp>
        <p:nvSpPr>
          <p:cNvPr id="32" name="Freeform 90"/>
          <p:cNvSpPr/>
          <p:nvPr/>
        </p:nvSpPr>
        <p:spPr>
          <a:xfrm>
            <a:off x="4578177" y="4918867"/>
            <a:ext cx="242225" cy="262900"/>
          </a:xfrm>
          <a:custGeom>
            <a:avLst/>
            <a:gdLst/>
            <a:ahLst/>
            <a:cxnLst>
              <a:cxn ang="0">
                <a:pos x="wd2" y="hd2"/>
              </a:cxn>
              <a:cxn ang="5400000">
                <a:pos x="wd2" y="hd2"/>
              </a:cxn>
              <a:cxn ang="10800000">
                <a:pos x="wd2" y="hd2"/>
              </a:cxn>
              <a:cxn ang="16200000">
                <a:pos x="wd2" y="hd2"/>
              </a:cxn>
            </a:cxnLst>
            <a:rect l="0" t="0" r="r" b="b"/>
            <a:pathLst>
              <a:path w="21133" h="21600" extrusionOk="0">
                <a:moveTo>
                  <a:pt x="10533" y="8436"/>
                </a:moveTo>
                <a:cubicBezTo>
                  <a:pt x="12978" y="8436"/>
                  <a:pt x="15016" y="6518"/>
                  <a:pt x="15016" y="4218"/>
                </a:cubicBezTo>
                <a:cubicBezTo>
                  <a:pt x="15016" y="1917"/>
                  <a:pt x="12978" y="0"/>
                  <a:pt x="10533" y="0"/>
                </a:cubicBezTo>
                <a:cubicBezTo>
                  <a:pt x="8088" y="0"/>
                  <a:pt x="6050" y="1917"/>
                  <a:pt x="6050" y="4218"/>
                </a:cubicBezTo>
                <a:cubicBezTo>
                  <a:pt x="6050" y="6518"/>
                  <a:pt x="8088" y="8436"/>
                  <a:pt x="10533" y="8436"/>
                </a:cubicBezTo>
                <a:close/>
                <a:moveTo>
                  <a:pt x="20993" y="14954"/>
                </a:moveTo>
                <a:cubicBezTo>
                  <a:pt x="18005" y="10992"/>
                  <a:pt x="18005" y="10992"/>
                  <a:pt x="18005" y="10992"/>
                </a:cubicBezTo>
                <a:cubicBezTo>
                  <a:pt x="17733" y="12398"/>
                  <a:pt x="17326" y="13804"/>
                  <a:pt x="16782" y="15209"/>
                </a:cubicBezTo>
                <a:cubicBezTo>
                  <a:pt x="17190" y="15593"/>
                  <a:pt x="17190" y="15593"/>
                  <a:pt x="17190" y="15593"/>
                </a:cubicBezTo>
                <a:cubicBezTo>
                  <a:pt x="14880" y="16615"/>
                  <a:pt x="14880" y="16615"/>
                  <a:pt x="14880" y="16615"/>
                </a:cubicBezTo>
                <a:cubicBezTo>
                  <a:pt x="13929" y="16999"/>
                  <a:pt x="13658" y="18149"/>
                  <a:pt x="14201" y="18916"/>
                </a:cubicBezTo>
                <a:cubicBezTo>
                  <a:pt x="14609" y="19683"/>
                  <a:pt x="15831" y="19938"/>
                  <a:pt x="16646" y="19555"/>
                </a:cubicBezTo>
                <a:cubicBezTo>
                  <a:pt x="20178" y="18021"/>
                  <a:pt x="20178" y="18021"/>
                  <a:pt x="20178" y="18021"/>
                </a:cubicBezTo>
                <a:cubicBezTo>
                  <a:pt x="20858" y="17766"/>
                  <a:pt x="21401" y="15465"/>
                  <a:pt x="20993" y="14954"/>
                </a:cubicBezTo>
                <a:close/>
                <a:moveTo>
                  <a:pt x="13250" y="19555"/>
                </a:moveTo>
                <a:cubicBezTo>
                  <a:pt x="12163" y="19811"/>
                  <a:pt x="11076" y="20194"/>
                  <a:pt x="10669" y="20705"/>
                </a:cubicBezTo>
                <a:cubicBezTo>
                  <a:pt x="10805" y="18277"/>
                  <a:pt x="11076" y="15721"/>
                  <a:pt x="11212" y="13164"/>
                </a:cubicBezTo>
                <a:cubicBezTo>
                  <a:pt x="11484" y="12909"/>
                  <a:pt x="12027" y="12781"/>
                  <a:pt x="12435" y="12525"/>
                </a:cubicBezTo>
                <a:cubicBezTo>
                  <a:pt x="12978" y="12398"/>
                  <a:pt x="13386" y="12270"/>
                  <a:pt x="13929" y="12142"/>
                </a:cubicBezTo>
                <a:cubicBezTo>
                  <a:pt x="14337" y="11886"/>
                  <a:pt x="14880" y="11759"/>
                  <a:pt x="15288" y="11631"/>
                </a:cubicBezTo>
                <a:cubicBezTo>
                  <a:pt x="16239" y="11247"/>
                  <a:pt x="17054" y="10736"/>
                  <a:pt x="17597" y="10353"/>
                </a:cubicBezTo>
                <a:cubicBezTo>
                  <a:pt x="17461" y="10097"/>
                  <a:pt x="17190" y="9841"/>
                  <a:pt x="16918" y="9586"/>
                </a:cubicBezTo>
                <a:cubicBezTo>
                  <a:pt x="16782" y="9458"/>
                  <a:pt x="16782" y="9458"/>
                  <a:pt x="16646" y="9458"/>
                </a:cubicBezTo>
                <a:cubicBezTo>
                  <a:pt x="16239" y="9075"/>
                  <a:pt x="15695" y="8947"/>
                  <a:pt x="15016" y="8947"/>
                </a:cubicBezTo>
                <a:cubicBezTo>
                  <a:pt x="13386" y="8947"/>
                  <a:pt x="13386" y="8947"/>
                  <a:pt x="13386" y="8947"/>
                </a:cubicBezTo>
                <a:cubicBezTo>
                  <a:pt x="10533" y="10992"/>
                  <a:pt x="10533" y="10992"/>
                  <a:pt x="10533" y="10992"/>
                </a:cubicBezTo>
                <a:cubicBezTo>
                  <a:pt x="7816" y="8947"/>
                  <a:pt x="7816" y="8947"/>
                  <a:pt x="7816" y="8947"/>
                </a:cubicBezTo>
                <a:cubicBezTo>
                  <a:pt x="6186" y="8947"/>
                  <a:pt x="6186" y="8947"/>
                  <a:pt x="6186" y="8947"/>
                </a:cubicBezTo>
                <a:cubicBezTo>
                  <a:pt x="5507" y="8947"/>
                  <a:pt x="4963" y="9075"/>
                  <a:pt x="4420" y="9458"/>
                </a:cubicBezTo>
                <a:cubicBezTo>
                  <a:pt x="4420" y="9458"/>
                  <a:pt x="4284" y="9458"/>
                  <a:pt x="4284" y="9586"/>
                </a:cubicBezTo>
                <a:cubicBezTo>
                  <a:pt x="4012" y="9841"/>
                  <a:pt x="3741" y="10097"/>
                  <a:pt x="3605" y="10353"/>
                </a:cubicBezTo>
                <a:cubicBezTo>
                  <a:pt x="4148" y="10736"/>
                  <a:pt x="4963" y="11247"/>
                  <a:pt x="5914" y="11631"/>
                </a:cubicBezTo>
                <a:cubicBezTo>
                  <a:pt x="6322" y="11759"/>
                  <a:pt x="6865" y="11886"/>
                  <a:pt x="7273" y="12142"/>
                </a:cubicBezTo>
                <a:cubicBezTo>
                  <a:pt x="7816" y="12270"/>
                  <a:pt x="8224" y="12398"/>
                  <a:pt x="8631" y="12525"/>
                </a:cubicBezTo>
                <a:cubicBezTo>
                  <a:pt x="9175" y="12781"/>
                  <a:pt x="9582" y="12909"/>
                  <a:pt x="9990" y="13164"/>
                </a:cubicBezTo>
                <a:cubicBezTo>
                  <a:pt x="10126" y="15721"/>
                  <a:pt x="10261" y="18277"/>
                  <a:pt x="10397" y="20705"/>
                </a:cubicBezTo>
                <a:cubicBezTo>
                  <a:pt x="9990" y="20194"/>
                  <a:pt x="8903" y="19811"/>
                  <a:pt x="7816" y="19427"/>
                </a:cubicBezTo>
                <a:cubicBezTo>
                  <a:pt x="7273" y="20194"/>
                  <a:pt x="6458" y="20578"/>
                  <a:pt x="5643" y="20705"/>
                </a:cubicBezTo>
                <a:cubicBezTo>
                  <a:pt x="6593" y="20961"/>
                  <a:pt x="8495" y="21472"/>
                  <a:pt x="10533" y="21600"/>
                </a:cubicBezTo>
                <a:cubicBezTo>
                  <a:pt x="10669" y="21600"/>
                  <a:pt x="10669" y="21600"/>
                  <a:pt x="10669" y="21600"/>
                </a:cubicBezTo>
                <a:cubicBezTo>
                  <a:pt x="10669" y="21600"/>
                  <a:pt x="10669" y="21600"/>
                  <a:pt x="10669" y="21600"/>
                </a:cubicBezTo>
                <a:cubicBezTo>
                  <a:pt x="12707" y="21600"/>
                  <a:pt x="14609" y="20961"/>
                  <a:pt x="15559" y="20705"/>
                </a:cubicBezTo>
                <a:cubicBezTo>
                  <a:pt x="14609" y="20705"/>
                  <a:pt x="13793" y="20194"/>
                  <a:pt x="13250" y="19555"/>
                </a:cubicBezTo>
                <a:close/>
                <a:moveTo>
                  <a:pt x="7001" y="18916"/>
                </a:moveTo>
                <a:cubicBezTo>
                  <a:pt x="7409" y="18149"/>
                  <a:pt x="7137" y="16999"/>
                  <a:pt x="6322" y="16615"/>
                </a:cubicBezTo>
                <a:cubicBezTo>
                  <a:pt x="3876" y="15593"/>
                  <a:pt x="3876" y="15593"/>
                  <a:pt x="3876" y="15593"/>
                </a:cubicBezTo>
                <a:cubicBezTo>
                  <a:pt x="4284" y="15082"/>
                  <a:pt x="4284" y="15082"/>
                  <a:pt x="4284" y="15082"/>
                </a:cubicBezTo>
                <a:cubicBezTo>
                  <a:pt x="3876" y="13804"/>
                  <a:pt x="3469" y="12398"/>
                  <a:pt x="3061" y="10992"/>
                </a:cubicBezTo>
                <a:cubicBezTo>
                  <a:pt x="73" y="14954"/>
                  <a:pt x="73" y="14954"/>
                  <a:pt x="73" y="14954"/>
                </a:cubicBezTo>
                <a:cubicBezTo>
                  <a:pt x="-199" y="15465"/>
                  <a:pt x="344" y="17766"/>
                  <a:pt x="888" y="18021"/>
                </a:cubicBezTo>
                <a:cubicBezTo>
                  <a:pt x="4556" y="19555"/>
                  <a:pt x="4556" y="19555"/>
                  <a:pt x="4556" y="19555"/>
                </a:cubicBezTo>
                <a:cubicBezTo>
                  <a:pt x="5371" y="19938"/>
                  <a:pt x="6458" y="19683"/>
                  <a:pt x="7001" y="18916"/>
                </a:cubicBezTo>
                <a:close/>
              </a:path>
            </a:pathLst>
          </a:custGeom>
          <a:solidFill>
            <a:schemeClr val="bg1"/>
          </a:solidFill>
          <a:ln w="12700" cap="flat">
            <a:noFill/>
            <a:miter lim="400000"/>
          </a:ln>
          <a:effectLst/>
        </p:spPr>
        <p:txBody>
          <a:bodyPr wrap="square" lIns="91439" tIns="91439" rIns="91439" bIns="91439" numCol="1" anchor="t">
            <a:noAutofit/>
          </a:bodyPr>
          <a:lstStyle/>
          <a:p>
            <a:endParaRPr sz="1600"/>
          </a:p>
        </p:txBody>
      </p:sp>
      <p:sp>
        <p:nvSpPr>
          <p:cNvPr id="37" name="文本框 36"/>
          <p:cNvSpPr txBox="1"/>
          <p:nvPr/>
        </p:nvSpPr>
        <p:spPr>
          <a:xfrm>
            <a:off x="4550078" y="1633552"/>
            <a:ext cx="3091845" cy="1015663"/>
          </a:xfrm>
          <a:prstGeom prst="rect">
            <a:avLst/>
          </a:prstGeom>
          <a:noFill/>
        </p:spPr>
        <p:txBody>
          <a:bodyPr wrap="square" rtlCol="0">
            <a:spAutoFit/>
          </a:bodyPr>
          <a:lstStyle/>
          <a:p>
            <a:pPr algn="ctr"/>
            <a:r>
              <a:rPr lang="en-US" altLang="zh-CN" sz="6000" b="1" dirty="0">
                <a:solidFill>
                  <a:srgbClr val="1C7887"/>
                </a:solidFill>
                <a:latin typeface="Arual" pitchFamily="2" charset="0"/>
                <a:ea typeface="Arual" pitchFamily="2" charset="0"/>
              </a:rPr>
              <a:t>2022</a:t>
            </a:r>
            <a:endParaRPr lang="zh-CN" altLang="en-US" sz="6000" b="1" dirty="0">
              <a:solidFill>
                <a:srgbClr val="1C7887"/>
              </a:solidFill>
              <a:latin typeface="Arual" pitchFamily="2" charset="0"/>
              <a:ea typeface="Arual" pitchFamily="2" charset="0"/>
            </a:endParaRPr>
          </a:p>
        </p:txBody>
      </p:sp>
      <p:cxnSp>
        <p:nvCxnSpPr>
          <p:cNvPr id="39" name="直接连接符 38"/>
          <p:cNvCxnSpPr/>
          <p:nvPr/>
        </p:nvCxnSpPr>
        <p:spPr>
          <a:xfrm>
            <a:off x="5833179" y="2550341"/>
            <a:ext cx="525643" cy="0"/>
          </a:xfrm>
          <a:prstGeom prst="line">
            <a:avLst/>
          </a:prstGeom>
          <a:ln w="19050">
            <a:solidFill>
              <a:srgbClr val="1C7887"/>
            </a:solidFill>
          </a:ln>
        </p:spPr>
        <p:style>
          <a:lnRef idx="1">
            <a:schemeClr val="accent1"/>
          </a:lnRef>
          <a:fillRef idx="0">
            <a:schemeClr val="accent1"/>
          </a:fillRef>
          <a:effectRef idx="0">
            <a:schemeClr val="accent1"/>
          </a:effectRef>
          <a:fontRef idx="minor">
            <a:schemeClr val="tx1"/>
          </a:fontRef>
        </p:style>
      </p:cxnSp>
      <p:sp>
        <p:nvSpPr>
          <p:cNvPr id="44" name="Freeform 127"/>
          <p:cNvSpPr/>
          <p:nvPr/>
        </p:nvSpPr>
        <p:spPr>
          <a:xfrm rot="5400000">
            <a:off x="6000345" y="6089451"/>
            <a:ext cx="191310" cy="348836"/>
          </a:xfrm>
          <a:custGeom>
            <a:avLst/>
            <a:gdLst/>
            <a:ahLst/>
            <a:cxnLst>
              <a:cxn ang="0">
                <a:pos x="wd2" y="hd2"/>
              </a:cxn>
              <a:cxn ang="5400000">
                <a:pos x="wd2" y="hd2"/>
              </a:cxn>
              <a:cxn ang="10800000">
                <a:pos x="wd2" y="hd2"/>
              </a:cxn>
              <a:cxn ang="16200000">
                <a:pos x="wd2" y="hd2"/>
              </a:cxn>
            </a:cxnLst>
            <a:rect l="0" t="0" r="r" b="b"/>
            <a:pathLst>
              <a:path w="21436" h="21558" extrusionOk="0">
                <a:moveTo>
                  <a:pt x="21191" y="10463"/>
                </a:moveTo>
                <a:cubicBezTo>
                  <a:pt x="1227" y="169"/>
                  <a:pt x="1227" y="169"/>
                  <a:pt x="1227" y="169"/>
                </a:cubicBezTo>
                <a:cubicBezTo>
                  <a:pt x="900" y="0"/>
                  <a:pt x="900" y="0"/>
                  <a:pt x="573" y="0"/>
                </a:cubicBezTo>
                <a:cubicBezTo>
                  <a:pt x="573" y="0"/>
                  <a:pt x="245" y="0"/>
                  <a:pt x="245" y="169"/>
                </a:cubicBezTo>
                <a:cubicBezTo>
                  <a:pt x="-82" y="337"/>
                  <a:pt x="-82" y="506"/>
                  <a:pt x="245" y="675"/>
                </a:cubicBezTo>
                <a:cubicBezTo>
                  <a:pt x="19882" y="10800"/>
                  <a:pt x="19882" y="10800"/>
                  <a:pt x="19882" y="10800"/>
                </a:cubicBezTo>
                <a:cubicBezTo>
                  <a:pt x="19554" y="10969"/>
                  <a:pt x="19554" y="10969"/>
                  <a:pt x="19554" y="10969"/>
                </a:cubicBezTo>
                <a:cubicBezTo>
                  <a:pt x="245" y="20925"/>
                  <a:pt x="245" y="20925"/>
                  <a:pt x="245" y="20925"/>
                </a:cubicBezTo>
                <a:cubicBezTo>
                  <a:pt x="-82" y="21094"/>
                  <a:pt x="-82" y="21431"/>
                  <a:pt x="245" y="21431"/>
                </a:cubicBezTo>
                <a:cubicBezTo>
                  <a:pt x="245" y="21600"/>
                  <a:pt x="900" y="21600"/>
                  <a:pt x="1227" y="21431"/>
                </a:cubicBezTo>
                <a:cubicBezTo>
                  <a:pt x="21191" y="11137"/>
                  <a:pt x="21191" y="11137"/>
                  <a:pt x="21191" y="11137"/>
                </a:cubicBezTo>
                <a:cubicBezTo>
                  <a:pt x="21518" y="10969"/>
                  <a:pt x="21518" y="10631"/>
                  <a:pt x="21191" y="10463"/>
                </a:cubicBezTo>
                <a:close/>
              </a:path>
            </a:pathLst>
          </a:custGeom>
          <a:solidFill>
            <a:srgbClr val="1C7887"/>
          </a:solidFill>
          <a:ln w="6350" cap="flat">
            <a:solidFill>
              <a:srgbClr val="1C7887"/>
            </a:solidFill>
            <a:miter lim="400000"/>
          </a:ln>
          <a:effectLst/>
        </p:spPr>
        <p:txBody>
          <a:bodyPr wrap="square" lIns="91439" tIns="91439" rIns="91439" bIns="91439" numCol="1" anchor="t">
            <a:noAutofit/>
          </a:bodyPr>
          <a:lstStyle/>
          <a:p>
            <a:endParaRPr>
              <a:cs typeface="+mn-ea"/>
              <a:sym typeface="+mn-lt"/>
            </a:endParaRPr>
          </a:p>
        </p:txBody>
      </p:sp>
      <p:sp>
        <p:nvSpPr>
          <p:cNvPr id="45" name="Freeform 127"/>
          <p:cNvSpPr/>
          <p:nvPr/>
        </p:nvSpPr>
        <p:spPr>
          <a:xfrm rot="5400000">
            <a:off x="6000345" y="6236444"/>
            <a:ext cx="191310" cy="348836"/>
          </a:xfrm>
          <a:custGeom>
            <a:avLst/>
            <a:gdLst/>
            <a:ahLst/>
            <a:cxnLst>
              <a:cxn ang="0">
                <a:pos x="wd2" y="hd2"/>
              </a:cxn>
              <a:cxn ang="5400000">
                <a:pos x="wd2" y="hd2"/>
              </a:cxn>
              <a:cxn ang="10800000">
                <a:pos x="wd2" y="hd2"/>
              </a:cxn>
              <a:cxn ang="16200000">
                <a:pos x="wd2" y="hd2"/>
              </a:cxn>
            </a:cxnLst>
            <a:rect l="0" t="0" r="r" b="b"/>
            <a:pathLst>
              <a:path w="21436" h="21558" extrusionOk="0">
                <a:moveTo>
                  <a:pt x="21191" y="10463"/>
                </a:moveTo>
                <a:cubicBezTo>
                  <a:pt x="1227" y="169"/>
                  <a:pt x="1227" y="169"/>
                  <a:pt x="1227" y="169"/>
                </a:cubicBezTo>
                <a:cubicBezTo>
                  <a:pt x="900" y="0"/>
                  <a:pt x="900" y="0"/>
                  <a:pt x="573" y="0"/>
                </a:cubicBezTo>
                <a:cubicBezTo>
                  <a:pt x="573" y="0"/>
                  <a:pt x="245" y="0"/>
                  <a:pt x="245" y="169"/>
                </a:cubicBezTo>
                <a:cubicBezTo>
                  <a:pt x="-82" y="337"/>
                  <a:pt x="-82" y="506"/>
                  <a:pt x="245" y="675"/>
                </a:cubicBezTo>
                <a:cubicBezTo>
                  <a:pt x="19882" y="10800"/>
                  <a:pt x="19882" y="10800"/>
                  <a:pt x="19882" y="10800"/>
                </a:cubicBezTo>
                <a:cubicBezTo>
                  <a:pt x="19554" y="10969"/>
                  <a:pt x="19554" y="10969"/>
                  <a:pt x="19554" y="10969"/>
                </a:cubicBezTo>
                <a:cubicBezTo>
                  <a:pt x="245" y="20925"/>
                  <a:pt x="245" y="20925"/>
                  <a:pt x="245" y="20925"/>
                </a:cubicBezTo>
                <a:cubicBezTo>
                  <a:pt x="-82" y="21094"/>
                  <a:pt x="-82" y="21431"/>
                  <a:pt x="245" y="21431"/>
                </a:cubicBezTo>
                <a:cubicBezTo>
                  <a:pt x="245" y="21600"/>
                  <a:pt x="900" y="21600"/>
                  <a:pt x="1227" y="21431"/>
                </a:cubicBezTo>
                <a:cubicBezTo>
                  <a:pt x="21191" y="11137"/>
                  <a:pt x="21191" y="11137"/>
                  <a:pt x="21191" y="11137"/>
                </a:cubicBezTo>
                <a:cubicBezTo>
                  <a:pt x="21518" y="10969"/>
                  <a:pt x="21518" y="10631"/>
                  <a:pt x="21191" y="10463"/>
                </a:cubicBezTo>
                <a:close/>
              </a:path>
            </a:pathLst>
          </a:custGeom>
          <a:solidFill>
            <a:srgbClr val="1C7887">
              <a:alpha val="40000"/>
            </a:srgbClr>
          </a:solidFill>
          <a:ln w="6350" cap="flat">
            <a:solidFill>
              <a:srgbClr val="1C7887">
                <a:alpha val="40000"/>
              </a:srgbClr>
            </a:solidFill>
            <a:miter lim="400000"/>
          </a:ln>
          <a:effectLst/>
        </p:spPr>
        <p:txBody>
          <a:bodyPr wrap="square" lIns="91439" tIns="91439" rIns="91439" bIns="91439" numCol="1" anchor="t">
            <a:noAutofit/>
          </a:bodyPr>
          <a:lstStyle/>
          <a:p>
            <a:endParaRPr>
              <a:cs typeface="+mn-ea"/>
              <a:sym typeface="+mn-lt"/>
            </a:endParaRPr>
          </a:p>
        </p:txBody>
      </p:sp>
      <p:cxnSp>
        <p:nvCxnSpPr>
          <p:cNvPr id="47" name="直接连接符 46"/>
          <p:cNvCxnSpPr/>
          <p:nvPr/>
        </p:nvCxnSpPr>
        <p:spPr>
          <a:xfrm>
            <a:off x="-1" y="3185160"/>
            <a:ext cx="3240000" cy="0"/>
          </a:xfrm>
          <a:prstGeom prst="line">
            <a:avLst/>
          </a:prstGeom>
          <a:ln w="19050">
            <a:solidFill>
              <a:srgbClr val="1C7887"/>
            </a:solidFill>
            <a:tailEnd type="ova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a:off x="8952000" y="3185160"/>
            <a:ext cx="3240000" cy="0"/>
          </a:xfrm>
          <a:prstGeom prst="line">
            <a:avLst/>
          </a:prstGeom>
          <a:ln w="19050">
            <a:solidFill>
              <a:srgbClr val="1C7887"/>
            </a:solidFill>
            <a:headEnd type="oval"/>
            <a:tailEnd type="none"/>
          </a:ln>
        </p:spPr>
        <p:style>
          <a:lnRef idx="1">
            <a:schemeClr val="accent1"/>
          </a:lnRef>
          <a:fillRef idx="0">
            <a:schemeClr val="accent1"/>
          </a:fillRef>
          <a:effectRef idx="0">
            <a:schemeClr val="accent1"/>
          </a:effectRef>
          <a:fontRef idx="minor">
            <a:schemeClr val="tx1"/>
          </a:fontRef>
        </p:style>
      </p:cxnSp>
      <p:grpSp>
        <p:nvGrpSpPr>
          <p:cNvPr id="5" name="组合 4"/>
          <p:cNvGrpSpPr/>
          <p:nvPr/>
        </p:nvGrpSpPr>
        <p:grpSpPr>
          <a:xfrm>
            <a:off x="950465" y="1039880"/>
            <a:ext cx="606905" cy="606905"/>
            <a:chOff x="457868" y="6063062"/>
            <a:chExt cx="606905" cy="606905"/>
          </a:xfrm>
        </p:grpSpPr>
        <p:sp>
          <p:nvSpPr>
            <p:cNvPr id="34" name="弧形 33"/>
            <p:cNvSpPr/>
            <p:nvPr/>
          </p:nvSpPr>
          <p:spPr>
            <a:xfrm>
              <a:off x="553041" y="6158235"/>
              <a:ext cx="416558" cy="416558"/>
            </a:xfrm>
            <a:prstGeom prst="arc">
              <a:avLst>
                <a:gd name="adj1" fmla="val 16200000"/>
                <a:gd name="adj2" fmla="val 2903490"/>
              </a:avLst>
            </a:prstGeom>
            <a:ln w="19050">
              <a:solidFill>
                <a:srgbClr val="46C8DE">
                  <a:alpha val="20000"/>
                </a:srgbClr>
              </a:solidFill>
              <a:headEnd type="oval" w="sm" len="sm"/>
              <a:tailEnd type="oval"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6" name="弧形 35"/>
            <p:cNvSpPr/>
            <p:nvPr/>
          </p:nvSpPr>
          <p:spPr>
            <a:xfrm rot="11015065">
              <a:off x="553041" y="6158235"/>
              <a:ext cx="416558" cy="416558"/>
            </a:xfrm>
            <a:prstGeom prst="arc">
              <a:avLst>
                <a:gd name="adj1" fmla="val 16200000"/>
                <a:gd name="adj2" fmla="val 18788538"/>
              </a:avLst>
            </a:prstGeom>
            <a:ln w="19050">
              <a:solidFill>
                <a:srgbClr val="46C8DE">
                  <a:alpha val="20000"/>
                </a:srgbClr>
              </a:solidFill>
              <a:headEnd type="oval" w="sm" len="sm"/>
              <a:tailEnd type="oval"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8" name="弧形 37"/>
            <p:cNvSpPr/>
            <p:nvPr/>
          </p:nvSpPr>
          <p:spPr>
            <a:xfrm rot="15483167">
              <a:off x="553041" y="6158235"/>
              <a:ext cx="416558" cy="416558"/>
            </a:xfrm>
            <a:prstGeom prst="arc">
              <a:avLst>
                <a:gd name="adj1" fmla="val 16200000"/>
                <a:gd name="adj2" fmla="val 17628366"/>
              </a:avLst>
            </a:prstGeom>
            <a:ln w="19050">
              <a:solidFill>
                <a:srgbClr val="46C8DE">
                  <a:alpha val="20000"/>
                </a:srgbClr>
              </a:solidFill>
              <a:headEnd type="oval" w="sm" len="sm"/>
              <a:tailEnd type="oval"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0" name="弧形 39"/>
            <p:cNvSpPr/>
            <p:nvPr/>
          </p:nvSpPr>
          <p:spPr>
            <a:xfrm rot="15483167">
              <a:off x="464536" y="6069730"/>
              <a:ext cx="593569" cy="593569"/>
            </a:xfrm>
            <a:prstGeom prst="arc">
              <a:avLst>
                <a:gd name="adj1" fmla="val 11132952"/>
                <a:gd name="adj2" fmla="val 1496817"/>
              </a:avLst>
            </a:prstGeom>
            <a:ln w="19050">
              <a:solidFill>
                <a:srgbClr val="46C8DE">
                  <a:alpha val="20000"/>
                </a:srgbClr>
              </a:solidFill>
              <a:headEnd type="oval" w="sm" len="sm"/>
              <a:tailEnd type="oval"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41" name="弧形 40"/>
            <p:cNvSpPr/>
            <p:nvPr/>
          </p:nvSpPr>
          <p:spPr>
            <a:xfrm rot="4184055">
              <a:off x="457868" y="6063062"/>
              <a:ext cx="606905" cy="606905"/>
            </a:xfrm>
            <a:prstGeom prst="arc">
              <a:avLst>
                <a:gd name="adj1" fmla="val 15000775"/>
                <a:gd name="adj2" fmla="val 21079608"/>
              </a:avLst>
            </a:prstGeom>
            <a:ln w="19050">
              <a:solidFill>
                <a:srgbClr val="46C8DE">
                  <a:alpha val="20000"/>
                </a:srgbClr>
              </a:solidFill>
              <a:headEnd type="oval" w="sm" len="sm"/>
              <a:tailEnd type="oval"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grpSp>
        <p:nvGrpSpPr>
          <p:cNvPr id="42" name="组合 41"/>
          <p:cNvGrpSpPr/>
          <p:nvPr/>
        </p:nvGrpSpPr>
        <p:grpSpPr>
          <a:xfrm rot="3912631">
            <a:off x="1636460" y="5047023"/>
            <a:ext cx="876413" cy="876413"/>
            <a:chOff x="457868" y="6063062"/>
            <a:chExt cx="606905" cy="606905"/>
          </a:xfrm>
        </p:grpSpPr>
        <p:sp>
          <p:nvSpPr>
            <p:cNvPr id="43" name="弧形 42"/>
            <p:cNvSpPr/>
            <p:nvPr/>
          </p:nvSpPr>
          <p:spPr>
            <a:xfrm>
              <a:off x="553041" y="6158235"/>
              <a:ext cx="416558" cy="416558"/>
            </a:xfrm>
            <a:prstGeom prst="arc">
              <a:avLst>
                <a:gd name="adj1" fmla="val 16200000"/>
                <a:gd name="adj2" fmla="val 2903490"/>
              </a:avLst>
            </a:prstGeom>
            <a:ln w="19050">
              <a:solidFill>
                <a:srgbClr val="46C8DE">
                  <a:alpha val="20000"/>
                </a:srgbClr>
              </a:solidFill>
              <a:headEnd type="oval" w="sm" len="sm"/>
              <a:tailEnd type="oval"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6" name="弧形 45"/>
            <p:cNvSpPr/>
            <p:nvPr/>
          </p:nvSpPr>
          <p:spPr>
            <a:xfrm rot="11015065">
              <a:off x="553041" y="6158235"/>
              <a:ext cx="416558" cy="416558"/>
            </a:xfrm>
            <a:prstGeom prst="arc">
              <a:avLst>
                <a:gd name="adj1" fmla="val 16200000"/>
                <a:gd name="adj2" fmla="val 18788538"/>
              </a:avLst>
            </a:prstGeom>
            <a:ln w="19050">
              <a:solidFill>
                <a:srgbClr val="46C8DE">
                  <a:alpha val="20000"/>
                </a:srgbClr>
              </a:solidFill>
              <a:headEnd type="oval" w="sm" len="sm"/>
              <a:tailEnd type="oval"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9" name="弧形 48"/>
            <p:cNvSpPr/>
            <p:nvPr/>
          </p:nvSpPr>
          <p:spPr>
            <a:xfrm rot="15483167">
              <a:off x="553041" y="6158235"/>
              <a:ext cx="416558" cy="416558"/>
            </a:xfrm>
            <a:prstGeom prst="arc">
              <a:avLst>
                <a:gd name="adj1" fmla="val 16200000"/>
                <a:gd name="adj2" fmla="val 17628366"/>
              </a:avLst>
            </a:prstGeom>
            <a:ln w="19050">
              <a:solidFill>
                <a:srgbClr val="46C8DE">
                  <a:alpha val="20000"/>
                </a:srgbClr>
              </a:solidFill>
              <a:headEnd type="oval" w="sm" len="sm"/>
              <a:tailEnd type="oval"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0" name="弧形 49"/>
            <p:cNvSpPr/>
            <p:nvPr/>
          </p:nvSpPr>
          <p:spPr>
            <a:xfrm rot="15483167">
              <a:off x="464536" y="6069730"/>
              <a:ext cx="593569" cy="593569"/>
            </a:xfrm>
            <a:prstGeom prst="arc">
              <a:avLst>
                <a:gd name="adj1" fmla="val 11132952"/>
                <a:gd name="adj2" fmla="val 1496817"/>
              </a:avLst>
            </a:prstGeom>
            <a:ln w="19050">
              <a:solidFill>
                <a:srgbClr val="46C8DE">
                  <a:alpha val="20000"/>
                </a:srgbClr>
              </a:solidFill>
              <a:headEnd type="oval" w="sm" len="sm"/>
              <a:tailEnd type="oval"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51" name="弧形 50"/>
            <p:cNvSpPr/>
            <p:nvPr/>
          </p:nvSpPr>
          <p:spPr>
            <a:xfrm rot="4184055">
              <a:off x="457868" y="6063062"/>
              <a:ext cx="606905" cy="606905"/>
            </a:xfrm>
            <a:prstGeom prst="arc">
              <a:avLst>
                <a:gd name="adj1" fmla="val 15000775"/>
                <a:gd name="adj2" fmla="val 21079608"/>
              </a:avLst>
            </a:prstGeom>
            <a:ln w="19050">
              <a:solidFill>
                <a:srgbClr val="46C8DE">
                  <a:alpha val="20000"/>
                </a:srgbClr>
              </a:solidFill>
              <a:headEnd type="oval" w="sm" len="sm"/>
              <a:tailEnd type="oval"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grpSp>
        <p:nvGrpSpPr>
          <p:cNvPr id="52" name="组合 51"/>
          <p:cNvGrpSpPr/>
          <p:nvPr/>
        </p:nvGrpSpPr>
        <p:grpSpPr>
          <a:xfrm rot="3912631">
            <a:off x="8173429" y="4620895"/>
            <a:ext cx="442745" cy="442745"/>
            <a:chOff x="457868" y="6063062"/>
            <a:chExt cx="606905" cy="606905"/>
          </a:xfrm>
        </p:grpSpPr>
        <p:sp>
          <p:nvSpPr>
            <p:cNvPr id="53" name="弧形 52"/>
            <p:cNvSpPr/>
            <p:nvPr/>
          </p:nvSpPr>
          <p:spPr>
            <a:xfrm>
              <a:off x="553041" y="6158235"/>
              <a:ext cx="416558" cy="416558"/>
            </a:xfrm>
            <a:prstGeom prst="arc">
              <a:avLst>
                <a:gd name="adj1" fmla="val 16200000"/>
                <a:gd name="adj2" fmla="val 2903490"/>
              </a:avLst>
            </a:prstGeom>
            <a:ln w="19050">
              <a:solidFill>
                <a:srgbClr val="46C8DE">
                  <a:alpha val="20000"/>
                </a:srgbClr>
              </a:solidFill>
              <a:headEnd type="oval" w="sm" len="sm"/>
              <a:tailEnd type="oval"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4" name="弧形 53"/>
            <p:cNvSpPr/>
            <p:nvPr/>
          </p:nvSpPr>
          <p:spPr>
            <a:xfrm rot="11015065">
              <a:off x="553041" y="6158235"/>
              <a:ext cx="416558" cy="416558"/>
            </a:xfrm>
            <a:prstGeom prst="arc">
              <a:avLst>
                <a:gd name="adj1" fmla="val 16200000"/>
                <a:gd name="adj2" fmla="val 18788538"/>
              </a:avLst>
            </a:prstGeom>
            <a:ln w="19050">
              <a:solidFill>
                <a:srgbClr val="46C8DE">
                  <a:alpha val="20000"/>
                </a:srgbClr>
              </a:solidFill>
              <a:headEnd type="oval" w="sm" len="sm"/>
              <a:tailEnd type="oval"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5" name="弧形 54"/>
            <p:cNvSpPr/>
            <p:nvPr/>
          </p:nvSpPr>
          <p:spPr>
            <a:xfrm rot="15483167">
              <a:off x="553041" y="6158235"/>
              <a:ext cx="416558" cy="416558"/>
            </a:xfrm>
            <a:prstGeom prst="arc">
              <a:avLst>
                <a:gd name="adj1" fmla="val 16200000"/>
                <a:gd name="adj2" fmla="val 17628366"/>
              </a:avLst>
            </a:prstGeom>
            <a:ln w="19050">
              <a:solidFill>
                <a:srgbClr val="46C8DE">
                  <a:alpha val="20000"/>
                </a:srgbClr>
              </a:solidFill>
              <a:headEnd type="oval" w="sm" len="sm"/>
              <a:tailEnd type="oval"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6" name="弧形 55"/>
            <p:cNvSpPr/>
            <p:nvPr/>
          </p:nvSpPr>
          <p:spPr>
            <a:xfrm rot="15483167">
              <a:off x="464536" y="6069730"/>
              <a:ext cx="593569" cy="593569"/>
            </a:xfrm>
            <a:prstGeom prst="arc">
              <a:avLst>
                <a:gd name="adj1" fmla="val 11132952"/>
                <a:gd name="adj2" fmla="val 1496817"/>
              </a:avLst>
            </a:prstGeom>
            <a:ln w="19050">
              <a:solidFill>
                <a:srgbClr val="46C8DE">
                  <a:alpha val="20000"/>
                </a:srgbClr>
              </a:solidFill>
              <a:headEnd type="oval" w="sm" len="sm"/>
              <a:tailEnd type="oval"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57" name="弧形 56"/>
            <p:cNvSpPr/>
            <p:nvPr/>
          </p:nvSpPr>
          <p:spPr>
            <a:xfrm rot="4184055">
              <a:off x="457868" y="6063062"/>
              <a:ext cx="606905" cy="606905"/>
            </a:xfrm>
            <a:prstGeom prst="arc">
              <a:avLst>
                <a:gd name="adj1" fmla="val 15000775"/>
                <a:gd name="adj2" fmla="val 21079608"/>
              </a:avLst>
            </a:prstGeom>
            <a:ln w="19050">
              <a:solidFill>
                <a:srgbClr val="46C8DE">
                  <a:alpha val="20000"/>
                </a:srgbClr>
              </a:solidFill>
              <a:headEnd type="oval" w="sm" len="sm"/>
              <a:tailEnd type="oval"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grpSp>
        <p:nvGrpSpPr>
          <p:cNvPr id="58" name="组合 57"/>
          <p:cNvGrpSpPr/>
          <p:nvPr/>
        </p:nvGrpSpPr>
        <p:grpSpPr>
          <a:xfrm rot="7062595">
            <a:off x="11099324" y="1870198"/>
            <a:ext cx="667218" cy="667218"/>
            <a:chOff x="457868" y="6063062"/>
            <a:chExt cx="606905" cy="606905"/>
          </a:xfrm>
        </p:grpSpPr>
        <p:sp>
          <p:nvSpPr>
            <p:cNvPr id="59" name="弧形 58"/>
            <p:cNvSpPr/>
            <p:nvPr/>
          </p:nvSpPr>
          <p:spPr>
            <a:xfrm>
              <a:off x="553041" y="6158235"/>
              <a:ext cx="416558" cy="416558"/>
            </a:xfrm>
            <a:prstGeom prst="arc">
              <a:avLst>
                <a:gd name="adj1" fmla="val 16200000"/>
                <a:gd name="adj2" fmla="val 2903490"/>
              </a:avLst>
            </a:prstGeom>
            <a:ln w="19050">
              <a:solidFill>
                <a:srgbClr val="46C8DE">
                  <a:alpha val="20000"/>
                </a:srgbClr>
              </a:solidFill>
              <a:headEnd type="oval" w="sm" len="sm"/>
              <a:tailEnd type="oval"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0" name="弧形 59"/>
            <p:cNvSpPr/>
            <p:nvPr/>
          </p:nvSpPr>
          <p:spPr>
            <a:xfrm rot="11015065">
              <a:off x="553041" y="6158235"/>
              <a:ext cx="416558" cy="416558"/>
            </a:xfrm>
            <a:prstGeom prst="arc">
              <a:avLst>
                <a:gd name="adj1" fmla="val 16200000"/>
                <a:gd name="adj2" fmla="val 18788538"/>
              </a:avLst>
            </a:prstGeom>
            <a:ln w="19050">
              <a:solidFill>
                <a:srgbClr val="46C8DE">
                  <a:alpha val="20000"/>
                </a:srgbClr>
              </a:solidFill>
              <a:headEnd type="oval" w="sm" len="sm"/>
              <a:tailEnd type="oval"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1" name="弧形 60"/>
            <p:cNvSpPr/>
            <p:nvPr/>
          </p:nvSpPr>
          <p:spPr>
            <a:xfrm rot="15483167">
              <a:off x="553041" y="6158235"/>
              <a:ext cx="416558" cy="416558"/>
            </a:xfrm>
            <a:prstGeom prst="arc">
              <a:avLst>
                <a:gd name="adj1" fmla="val 16200000"/>
                <a:gd name="adj2" fmla="val 17628366"/>
              </a:avLst>
            </a:prstGeom>
            <a:ln w="19050">
              <a:solidFill>
                <a:srgbClr val="46C8DE">
                  <a:alpha val="20000"/>
                </a:srgbClr>
              </a:solidFill>
              <a:headEnd type="oval" w="sm" len="sm"/>
              <a:tailEnd type="oval"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2" name="弧形 61"/>
            <p:cNvSpPr/>
            <p:nvPr/>
          </p:nvSpPr>
          <p:spPr>
            <a:xfrm rot="15483167">
              <a:off x="464536" y="6069730"/>
              <a:ext cx="593569" cy="593569"/>
            </a:xfrm>
            <a:prstGeom prst="arc">
              <a:avLst>
                <a:gd name="adj1" fmla="val 11132952"/>
                <a:gd name="adj2" fmla="val 1496817"/>
              </a:avLst>
            </a:prstGeom>
            <a:ln w="19050">
              <a:solidFill>
                <a:srgbClr val="46C8DE">
                  <a:alpha val="20000"/>
                </a:srgbClr>
              </a:solidFill>
              <a:headEnd type="oval" w="sm" len="sm"/>
              <a:tailEnd type="oval"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63" name="弧形 62"/>
            <p:cNvSpPr/>
            <p:nvPr/>
          </p:nvSpPr>
          <p:spPr>
            <a:xfrm rot="4184055">
              <a:off x="457868" y="6063062"/>
              <a:ext cx="606905" cy="606905"/>
            </a:xfrm>
            <a:prstGeom prst="arc">
              <a:avLst>
                <a:gd name="adj1" fmla="val 15000775"/>
                <a:gd name="adj2" fmla="val 21079608"/>
              </a:avLst>
            </a:prstGeom>
            <a:ln w="19050">
              <a:solidFill>
                <a:srgbClr val="46C8DE">
                  <a:alpha val="20000"/>
                </a:srgbClr>
              </a:solidFill>
              <a:headEnd type="oval" w="sm" len="sm"/>
              <a:tailEnd type="oval"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withEffect">
                                  <p:stCondLst>
                                    <p:cond delay="0"/>
                                  </p:stCondLst>
                                  <p:childTnLst>
                                    <p:set>
                                      <p:cBhvr>
                                        <p:cTn id="6" dur="2000" fill="hold">
                                          <p:stCondLst>
                                            <p:cond delay="0"/>
                                          </p:stCondLst>
                                        </p:cTn>
                                        <p:tgtEl>
                                          <p:spTgt spid="22"/>
                                        </p:tgtEl>
                                        <p:attrNameLst>
                                          <p:attrName>style.visibility</p:attrName>
                                        </p:attrNameLst>
                                      </p:cBhvr>
                                      <p:to>
                                        <p:strVal val="visible"/>
                                      </p:to>
                                    </p:set>
                                    <p:anim calcmode="lin" valueType="num">
                                      <p:cBhvr>
                                        <p:cTn id="7" dur="2000" fill="hold"/>
                                        <p:tgtEl>
                                          <p:spTgt spid="22"/>
                                        </p:tgtEl>
                                        <p:attrNameLst>
                                          <p:attrName>ppt_w</p:attrName>
                                        </p:attrNameLst>
                                      </p:cBhvr>
                                      <p:tavLst>
                                        <p:tav tm="0">
                                          <p:val>
                                            <p:fltVal val="0"/>
                                          </p:val>
                                        </p:tav>
                                        <p:tav tm="100000">
                                          <p:val>
                                            <p:strVal val="#ppt_w"/>
                                          </p:val>
                                        </p:tav>
                                      </p:tavLst>
                                    </p:anim>
                                    <p:anim calcmode="lin" valueType="num">
                                      <p:cBhvr>
                                        <p:cTn id="8" dur="2000" fill="hold"/>
                                        <p:tgtEl>
                                          <p:spTgt spid="22"/>
                                        </p:tgtEl>
                                        <p:attrNameLst>
                                          <p:attrName>ppt_h</p:attrName>
                                        </p:attrNameLst>
                                      </p:cBhvr>
                                      <p:tavLst>
                                        <p:tav tm="0">
                                          <p:val>
                                            <p:fltVal val="0"/>
                                          </p:val>
                                        </p:tav>
                                        <p:tav tm="100000">
                                          <p:val>
                                            <p:strVal val="#ppt_h"/>
                                          </p:val>
                                        </p:tav>
                                      </p:tavLst>
                                    </p:anim>
                                    <p:anim calcmode="lin" valueType="num">
                                      <p:cBhvr>
                                        <p:cTn id="9" dur="2000" fill="hold"/>
                                        <p:tgtEl>
                                          <p:spTgt spid="22"/>
                                        </p:tgtEl>
                                        <p:attrNameLst>
                                          <p:attrName>style.rotation</p:attrName>
                                        </p:attrNameLst>
                                      </p:cBhvr>
                                      <p:tavLst>
                                        <p:tav tm="0">
                                          <p:val>
                                            <p:fltVal val="360"/>
                                          </p:val>
                                        </p:tav>
                                        <p:tav tm="100000">
                                          <p:val>
                                            <p:fltVal val="0"/>
                                          </p:val>
                                        </p:tav>
                                      </p:tavLst>
                                    </p:anim>
                                    <p:animEffect transition="in" filter="fade">
                                      <p:cBhvr>
                                        <p:cTn id="10" dur="2000"/>
                                        <p:tgtEl>
                                          <p:spTgt spid="22"/>
                                        </p:tgtEl>
                                      </p:cBhvr>
                                    </p:animEffect>
                                  </p:childTnLst>
                                </p:cTn>
                              </p:par>
                            </p:childTnLst>
                          </p:cTn>
                        </p:par>
                        <p:par>
                          <p:cTn id="11" fill="hold">
                            <p:stCondLst>
                              <p:cond delay="2000"/>
                            </p:stCondLst>
                            <p:childTnLst>
                              <p:par>
                                <p:cTn id="12" presetID="2" presetClass="entr" presetSubtype="1" decel="100000" fill="hold" grpId="0" nodeType="afterEffect">
                                  <p:stCondLst>
                                    <p:cond delay="0"/>
                                  </p:stCondLst>
                                  <p:childTnLst>
                                    <p:set>
                                      <p:cBhvr>
                                        <p:cTn id="13" dur="1" fill="hold">
                                          <p:stCondLst>
                                            <p:cond delay="0"/>
                                          </p:stCondLst>
                                        </p:cTn>
                                        <p:tgtEl>
                                          <p:spTgt spid="37"/>
                                        </p:tgtEl>
                                        <p:attrNameLst>
                                          <p:attrName>style.visibility</p:attrName>
                                        </p:attrNameLst>
                                      </p:cBhvr>
                                      <p:to>
                                        <p:strVal val="visible"/>
                                      </p:to>
                                    </p:set>
                                    <p:anim calcmode="lin" valueType="num">
                                      <p:cBhvr additive="base">
                                        <p:cTn id="14" dur="1500" fill="hold"/>
                                        <p:tgtEl>
                                          <p:spTgt spid="37"/>
                                        </p:tgtEl>
                                        <p:attrNameLst>
                                          <p:attrName>ppt_x</p:attrName>
                                        </p:attrNameLst>
                                      </p:cBhvr>
                                      <p:tavLst>
                                        <p:tav tm="0">
                                          <p:val>
                                            <p:strVal val="#ppt_x"/>
                                          </p:val>
                                        </p:tav>
                                        <p:tav tm="100000">
                                          <p:val>
                                            <p:strVal val="#ppt_x"/>
                                          </p:val>
                                        </p:tav>
                                      </p:tavLst>
                                    </p:anim>
                                    <p:anim calcmode="lin" valueType="num">
                                      <p:cBhvr additive="base">
                                        <p:cTn id="15" dur="1500" fill="hold"/>
                                        <p:tgtEl>
                                          <p:spTgt spid="37"/>
                                        </p:tgtEl>
                                        <p:attrNameLst>
                                          <p:attrName>ppt_y</p:attrName>
                                        </p:attrNameLst>
                                      </p:cBhvr>
                                      <p:tavLst>
                                        <p:tav tm="0">
                                          <p:val>
                                            <p:strVal val="0-#ppt_h/2"/>
                                          </p:val>
                                        </p:tav>
                                        <p:tav tm="100000">
                                          <p:val>
                                            <p:strVal val="#ppt_y"/>
                                          </p:val>
                                        </p:tav>
                                      </p:tavLst>
                                    </p:anim>
                                  </p:childTnLst>
                                </p:cTn>
                              </p:par>
                              <p:par>
                                <p:cTn id="16" presetID="2" presetClass="entr" presetSubtype="4" decel="100000" fill="hold" grpId="0" nodeType="withEffect">
                                  <p:stCondLst>
                                    <p:cond delay="500"/>
                                  </p:stCondLst>
                                  <p:childTnLst>
                                    <p:set>
                                      <p:cBhvr>
                                        <p:cTn id="17" dur="1" fill="hold">
                                          <p:stCondLst>
                                            <p:cond delay="0"/>
                                          </p:stCondLst>
                                        </p:cTn>
                                        <p:tgtEl>
                                          <p:spTgt spid="11"/>
                                        </p:tgtEl>
                                        <p:attrNameLst>
                                          <p:attrName>style.visibility</p:attrName>
                                        </p:attrNameLst>
                                      </p:cBhvr>
                                      <p:to>
                                        <p:strVal val="visible"/>
                                      </p:to>
                                    </p:set>
                                    <p:anim calcmode="lin" valueType="num">
                                      <p:cBhvr additive="base">
                                        <p:cTn id="18" dur="1500" fill="hold"/>
                                        <p:tgtEl>
                                          <p:spTgt spid="11"/>
                                        </p:tgtEl>
                                        <p:attrNameLst>
                                          <p:attrName>ppt_x</p:attrName>
                                        </p:attrNameLst>
                                      </p:cBhvr>
                                      <p:tavLst>
                                        <p:tav tm="0">
                                          <p:val>
                                            <p:strVal val="#ppt_x"/>
                                          </p:val>
                                        </p:tav>
                                        <p:tav tm="100000">
                                          <p:val>
                                            <p:strVal val="#ppt_x"/>
                                          </p:val>
                                        </p:tav>
                                      </p:tavLst>
                                    </p:anim>
                                    <p:anim calcmode="lin" valueType="num">
                                      <p:cBhvr additive="base">
                                        <p:cTn id="19" dur="1500" fill="hold"/>
                                        <p:tgtEl>
                                          <p:spTgt spid="11"/>
                                        </p:tgtEl>
                                        <p:attrNameLst>
                                          <p:attrName>ppt_y</p:attrName>
                                        </p:attrNameLst>
                                      </p:cBhvr>
                                      <p:tavLst>
                                        <p:tav tm="0">
                                          <p:val>
                                            <p:strVal val="1+#ppt_h/2"/>
                                          </p:val>
                                        </p:tav>
                                        <p:tav tm="100000">
                                          <p:val>
                                            <p:strVal val="#ppt_y"/>
                                          </p:val>
                                        </p:tav>
                                      </p:tavLst>
                                    </p:anim>
                                  </p:childTnLst>
                                </p:cTn>
                              </p:par>
                              <p:par>
                                <p:cTn id="20" presetID="16" presetClass="entr" presetSubtype="37" fill="hold" nodeType="withEffect">
                                  <p:stCondLst>
                                    <p:cond delay="1250"/>
                                  </p:stCondLst>
                                  <p:childTnLst>
                                    <p:set>
                                      <p:cBhvr>
                                        <p:cTn id="21" dur="1" fill="hold">
                                          <p:stCondLst>
                                            <p:cond delay="0"/>
                                          </p:stCondLst>
                                        </p:cTn>
                                        <p:tgtEl>
                                          <p:spTgt spid="39"/>
                                        </p:tgtEl>
                                        <p:attrNameLst>
                                          <p:attrName>style.visibility</p:attrName>
                                        </p:attrNameLst>
                                      </p:cBhvr>
                                      <p:to>
                                        <p:strVal val="visible"/>
                                      </p:to>
                                    </p:set>
                                    <p:animEffect transition="in" filter="barn(outVertical)">
                                      <p:cBhvr>
                                        <p:cTn id="22" dur="750"/>
                                        <p:tgtEl>
                                          <p:spTgt spid="39"/>
                                        </p:tgtEl>
                                      </p:cBhvr>
                                    </p:animEffect>
                                  </p:childTnLst>
                                </p:cTn>
                              </p:par>
                            </p:childTnLst>
                          </p:cTn>
                        </p:par>
                        <p:par>
                          <p:cTn id="23" fill="hold">
                            <p:stCondLst>
                              <p:cond delay="4000"/>
                            </p:stCondLst>
                            <p:childTnLst>
                              <p:par>
                                <p:cTn id="24" presetID="2" presetClass="entr" presetSubtype="8" decel="100000" fill="hold" nodeType="afterEffect">
                                  <p:stCondLst>
                                    <p:cond delay="0"/>
                                  </p:stCondLst>
                                  <p:childTnLst>
                                    <p:set>
                                      <p:cBhvr>
                                        <p:cTn id="25" dur="1" fill="hold">
                                          <p:stCondLst>
                                            <p:cond delay="0"/>
                                          </p:stCondLst>
                                        </p:cTn>
                                        <p:tgtEl>
                                          <p:spTgt spid="47"/>
                                        </p:tgtEl>
                                        <p:attrNameLst>
                                          <p:attrName>style.visibility</p:attrName>
                                        </p:attrNameLst>
                                      </p:cBhvr>
                                      <p:to>
                                        <p:strVal val="visible"/>
                                      </p:to>
                                    </p:set>
                                    <p:anim calcmode="lin" valueType="num">
                                      <p:cBhvr additive="base">
                                        <p:cTn id="26" dur="1500" fill="hold"/>
                                        <p:tgtEl>
                                          <p:spTgt spid="47"/>
                                        </p:tgtEl>
                                        <p:attrNameLst>
                                          <p:attrName>ppt_x</p:attrName>
                                        </p:attrNameLst>
                                      </p:cBhvr>
                                      <p:tavLst>
                                        <p:tav tm="0">
                                          <p:val>
                                            <p:strVal val="0-#ppt_w/2"/>
                                          </p:val>
                                        </p:tav>
                                        <p:tav tm="100000">
                                          <p:val>
                                            <p:strVal val="#ppt_x"/>
                                          </p:val>
                                        </p:tav>
                                      </p:tavLst>
                                    </p:anim>
                                    <p:anim calcmode="lin" valueType="num">
                                      <p:cBhvr additive="base">
                                        <p:cTn id="27" dur="1500" fill="hold"/>
                                        <p:tgtEl>
                                          <p:spTgt spid="47"/>
                                        </p:tgtEl>
                                        <p:attrNameLst>
                                          <p:attrName>ppt_y</p:attrName>
                                        </p:attrNameLst>
                                      </p:cBhvr>
                                      <p:tavLst>
                                        <p:tav tm="0">
                                          <p:val>
                                            <p:strVal val="#ppt_y"/>
                                          </p:val>
                                        </p:tav>
                                        <p:tav tm="100000">
                                          <p:val>
                                            <p:strVal val="#ppt_y"/>
                                          </p:val>
                                        </p:tav>
                                      </p:tavLst>
                                    </p:anim>
                                  </p:childTnLst>
                                </p:cTn>
                              </p:par>
                              <p:par>
                                <p:cTn id="28" presetID="2" presetClass="entr" presetSubtype="2" decel="100000" fill="hold" nodeType="withEffect">
                                  <p:stCondLst>
                                    <p:cond delay="0"/>
                                  </p:stCondLst>
                                  <p:childTnLst>
                                    <p:set>
                                      <p:cBhvr>
                                        <p:cTn id="29" dur="1" fill="hold">
                                          <p:stCondLst>
                                            <p:cond delay="0"/>
                                          </p:stCondLst>
                                        </p:cTn>
                                        <p:tgtEl>
                                          <p:spTgt spid="48"/>
                                        </p:tgtEl>
                                        <p:attrNameLst>
                                          <p:attrName>style.visibility</p:attrName>
                                        </p:attrNameLst>
                                      </p:cBhvr>
                                      <p:to>
                                        <p:strVal val="visible"/>
                                      </p:to>
                                    </p:set>
                                    <p:anim calcmode="lin" valueType="num">
                                      <p:cBhvr additive="base">
                                        <p:cTn id="30" dur="1500" fill="hold"/>
                                        <p:tgtEl>
                                          <p:spTgt spid="48"/>
                                        </p:tgtEl>
                                        <p:attrNameLst>
                                          <p:attrName>ppt_x</p:attrName>
                                        </p:attrNameLst>
                                      </p:cBhvr>
                                      <p:tavLst>
                                        <p:tav tm="0">
                                          <p:val>
                                            <p:strVal val="1+#ppt_w/2"/>
                                          </p:val>
                                        </p:tav>
                                        <p:tav tm="100000">
                                          <p:val>
                                            <p:strVal val="#ppt_x"/>
                                          </p:val>
                                        </p:tav>
                                      </p:tavLst>
                                    </p:anim>
                                    <p:anim calcmode="lin" valueType="num">
                                      <p:cBhvr additive="base">
                                        <p:cTn id="31" dur="1500" fill="hold"/>
                                        <p:tgtEl>
                                          <p:spTgt spid="48"/>
                                        </p:tgtEl>
                                        <p:attrNameLst>
                                          <p:attrName>ppt_y</p:attrName>
                                        </p:attrNameLst>
                                      </p:cBhvr>
                                      <p:tavLst>
                                        <p:tav tm="0">
                                          <p:val>
                                            <p:strVal val="#ppt_y"/>
                                          </p:val>
                                        </p:tav>
                                        <p:tav tm="100000">
                                          <p:val>
                                            <p:strVal val="#ppt_y"/>
                                          </p:val>
                                        </p:tav>
                                      </p:tavLst>
                                    </p:anim>
                                  </p:childTnLst>
                                </p:cTn>
                              </p:par>
                              <p:par>
                                <p:cTn id="32" presetID="47" presetClass="entr" presetSubtype="0" fill="hold" grpId="0" nodeType="withEffect">
                                  <p:stCondLst>
                                    <p:cond delay="250"/>
                                  </p:stCondLst>
                                  <p:childTnLst>
                                    <p:set>
                                      <p:cBhvr>
                                        <p:cTn id="33" dur="1" fill="hold">
                                          <p:stCondLst>
                                            <p:cond delay="0"/>
                                          </p:stCondLst>
                                        </p:cTn>
                                        <p:tgtEl>
                                          <p:spTgt spid="45"/>
                                        </p:tgtEl>
                                        <p:attrNameLst>
                                          <p:attrName>style.visibility</p:attrName>
                                        </p:attrNameLst>
                                      </p:cBhvr>
                                      <p:to>
                                        <p:strVal val="visible"/>
                                      </p:to>
                                    </p:set>
                                    <p:animEffect transition="in" filter="fade">
                                      <p:cBhvr>
                                        <p:cTn id="34" dur="1250"/>
                                        <p:tgtEl>
                                          <p:spTgt spid="45"/>
                                        </p:tgtEl>
                                      </p:cBhvr>
                                    </p:animEffect>
                                    <p:anim calcmode="lin" valueType="num">
                                      <p:cBhvr>
                                        <p:cTn id="35" dur="1250" fill="hold"/>
                                        <p:tgtEl>
                                          <p:spTgt spid="45"/>
                                        </p:tgtEl>
                                        <p:attrNameLst>
                                          <p:attrName>ppt_x</p:attrName>
                                        </p:attrNameLst>
                                      </p:cBhvr>
                                      <p:tavLst>
                                        <p:tav tm="0">
                                          <p:val>
                                            <p:strVal val="#ppt_x"/>
                                          </p:val>
                                        </p:tav>
                                        <p:tav tm="100000">
                                          <p:val>
                                            <p:strVal val="#ppt_x"/>
                                          </p:val>
                                        </p:tav>
                                      </p:tavLst>
                                    </p:anim>
                                    <p:anim calcmode="lin" valueType="num">
                                      <p:cBhvr>
                                        <p:cTn id="36" dur="1250" fill="hold"/>
                                        <p:tgtEl>
                                          <p:spTgt spid="45"/>
                                        </p:tgtEl>
                                        <p:attrNameLst>
                                          <p:attrName>ppt_y</p:attrName>
                                        </p:attrNameLst>
                                      </p:cBhvr>
                                      <p:tavLst>
                                        <p:tav tm="0">
                                          <p:val>
                                            <p:strVal val="#ppt_y-.1"/>
                                          </p:val>
                                        </p:tav>
                                        <p:tav tm="100000">
                                          <p:val>
                                            <p:strVal val="#ppt_y"/>
                                          </p:val>
                                        </p:tav>
                                      </p:tavLst>
                                    </p:anim>
                                  </p:childTnLst>
                                </p:cTn>
                              </p:par>
                              <p:par>
                                <p:cTn id="37" presetID="47" presetClass="entr" presetSubtype="0" fill="hold" grpId="0" nodeType="withEffect">
                                  <p:stCondLst>
                                    <p:cond delay="500"/>
                                  </p:stCondLst>
                                  <p:childTnLst>
                                    <p:set>
                                      <p:cBhvr>
                                        <p:cTn id="38" dur="1" fill="hold">
                                          <p:stCondLst>
                                            <p:cond delay="0"/>
                                          </p:stCondLst>
                                        </p:cTn>
                                        <p:tgtEl>
                                          <p:spTgt spid="44"/>
                                        </p:tgtEl>
                                        <p:attrNameLst>
                                          <p:attrName>style.visibility</p:attrName>
                                        </p:attrNameLst>
                                      </p:cBhvr>
                                      <p:to>
                                        <p:strVal val="visible"/>
                                      </p:to>
                                    </p:set>
                                    <p:animEffect transition="in" filter="fade">
                                      <p:cBhvr>
                                        <p:cTn id="39" dur="1250"/>
                                        <p:tgtEl>
                                          <p:spTgt spid="44"/>
                                        </p:tgtEl>
                                      </p:cBhvr>
                                    </p:animEffect>
                                    <p:anim calcmode="lin" valueType="num">
                                      <p:cBhvr>
                                        <p:cTn id="40" dur="1250" fill="hold"/>
                                        <p:tgtEl>
                                          <p:spTgt spid="44"/>
                                        </p:tgtEl>
                                        <p:attrNameLst>
                                          <p:attrName>ppt_x</p:attrName>
                                        </p:attrNameLst>
                                      </p:cBhvr>
                                      <p:tavLst>
                                        <p:tav tm="0">
                                          <p:val>
                                            <p:strVal val="#ppt_x"/>
                                          </p:val>
                                        </p:tav>
                                        <p:tav tm="100000">
                                          <p:val>
                                            <p:strVal val="#ppt_x"/>
                                          </p:val>
                                        </p:tav>
                                      </p:tavLst>
                                    </p:anim>
                                    <p:anim calcmode="lin" valueType="num">
                                      <p:cBhvr>
                                        <p:cTn id="41" dur="1250" fill="hold"/>
                                        <p:tgtEl>
                                          <p:spTgt spid="44"/>
                                        </p:tgtEl>
                                        <p:attrNameLst>
                                          <p:attrName>ppt_y</p:attrName>
                                        </p:attrNameLst>
                                      </p:cBhvr>
                                      <p:tavLst>
                                        <p:tav tm="0">
                                          <p:val>
                                            <p:strVal val="#ppt_y-.1"/>
                                          </p:val>
                                        </p:tav>
                                        <p:tav tm="100000">
                                          <p:val>
                                            <p:strVal val="#ppt_y"/>
                                          </p:val>
                                        </p:tav>
                                      </p:tavLst>
                                    </p:anim>
                                  </p:childTnLst>
                                </p:cTn>
                              </p:par>
                              <p:par>
                                <p:cTn id="42" presetID="49" presetClass="entr" presetSubtype="0" decel="100000" fill="hold" nodeType="withEffect">
                                  <p:stCondLst>
                                    <p:cond delay="250"/>
                                  </p:stCondLst>
                                  <p:childTnLst>
                                    <p:set>
                                      <p:cBhvr>
                                        <p:cTn id="43" dur="1" fill="hold">
                                          <p:stCondLst>
                                            <p:cond delay="0"/>
                                          </p:stCondLst>
                                        </p:cTn>
                                        <p:tgtEl>
                                          <p:spTgt spid="5"/>
                                        </p:tgtEl>
                                        <p:attrNameLst>
                                          <p:attrName>style.visibility</p:attrName>
                                        </p:attrNameLst>
                                      </p:cBhvr>
                                      <p:to>
                                        <p:strVal val="visible"/>
                                      </p:to>
                                    </p:set>
                                    <p:anim calcmode="lin" valueType="num">
                                      <p:cBhvr>
                                        <p:cTn id="44" dur="1500" fill="hold"/>
                                        <p:tgtEl>
                                          <p:spTgt spid="5"/>
                                        </p:tgtEl>
                                        <p:attrNameLst>
                                          <p:attrName>ppt_w</p:attrName>
                                        </p:attrNameLst>
                                      </p:cBhvr>
                                      <p:tavLst>
                                        <p:tav tm="0">
                                          <p:val>
                                            <p:fltVal val="0"/>
                                          </p:val>
                                        </p:tav>
                                        <p:tav tm="100000">
                                          <p:val>
                                            <p:strVal val="#ppt_w"/>
                                          </p:val>
                                        </p:tav>
                                      </p:tavLst>
                                    </p:anim>
                                    <p:anim calcmode="lin" valueType="num">
                                      <p:cBhvr>
                                        <p:cTn id="45" dur="1500" fill="hold"/>
                                        <p:tgtEl>
                                          <p:spTgt spid="5"/>
                                        </p:tgtEl>
                                        <p:attrNameLst>
                                          <p:attrName>ppt_h</p:attrName>
                                        </p:attrNameLst>
                                      </p:cBhvr>
                                      <p:tavLst>
                                        <p:tav tm="0">
                                          <p:val>
                                            <p:fltVal val="0"/>
                                          </p:val>
                                        </p:tav>
                                        <p:tav tm="100000">
                                          <p:val>
                                            <p:strVal val="#ppt_h"/>
                                          </p:val>
                                        </p:tav>
                                      </p:tavLst>
                                    </p:anim>
                                    <p:anim calcmode="lin" valueType="num">
                                      <p:cBhvr>
                                        <p:cTn id="46" dur="1500" fill="hold"/>
                                        <p:tgtEl>
                                          <p:spTgt spid="5"/>
                                        </p:tgtEl>
                                        <p:attrNameLst>
                                          <p:attrName>style.rotation</p:attrName>
                                        </p:attrNameLst>
                                      </p:cBhvr>
                                      <p:tavLst>
                                        <p:tav tm="0">
                                          <p:val>
                                            <p:fltVal val="360"/>
                                          </p:val>
                                        </p:tav>
                                        <p:tav tm="100000">
                                          <p:val>
                                            <p:fltVal val="0"/>
                                          </p:val>
                                        </p:tav>
                                      </p:tavLst>
                                    </p:anim>
                                    <p:animEffect transition="in" filter="fade">
                                      <p:cBhvr>
                                        <p:cTn id="47" dur="1500"/>
                                        <p:tgtEl>
                                          <p:spTgt spid="5"/>
                                        </p:tgtEl>
                                      </p:cBhvr>
                                    </p:animEffect>
                                  </p:childTnLst>
                                </p:cTn>
                              </p:par>
                              <p:par>
                                <p:cTn id="48" presetID="49" presetClass="entr" presetSubtype="0" decel="100000" fill="hold" nodeType="withEffect">
                                  <p:stCondLst>
                                    <p:cond delay="500"/>
                                  </p:stCondLst>
                                  <p:childTnLst>
                                    <p:set>
                                      <p:cBhvr>
                                        <p:cTn id="49" dur="1" fill="hold">
                                          <p:stCondLst>
                                            <p:cond delay="0"/>
                                          </p:stCondLst>
                                        </p:cTn>
                                        <p:tgtEl>
                                          <p:spTgt spid="58"/>
                                        </p:tgtEl>
                                        <p:attrNameLst>
                                          <p:attrName>style.visibility</p:attrName>
                                        </p:attrNameLst>
                                      </p:cBhvr>
                                      <p:to>
                                        <p:strVal val="visible"/>
                                      </p:to>
                                    </p:set>
                                    <p:anim calcmode="lin" valueType="num">
                                      <p:cBhvr>
                                        <p:cTn id="50" dur="1500" fill="hold"/>
                                        <p:tgtEl>
                                          <p:spTgt spid="58"/>
                                        </p:tgtEl>
                                        <p:attrNameLst>
                                          <p:attrName>ppt_w</p:attrName>
                                        </p:attrNameLst>
                                      </p:cBhvr>
                                      <p:tavLst>
                                        <p:tav tm="0">
                                          <p:val>
                                            <p:fltVal val="0"/>
                                          </p:val>
                                        </p:tav>
                                        <p:tav tm="100000">
                                          <p:val>
                                            <p:strVal val="#ppt_w"/>
                                          </p:val>
                                        </p:tav>
                                      </p:tavLst>
                                    </p:anim>
                                    <p:anim calcmode="lin" valueType="num">
                                      <p:cBhvr>
                                        <p:cTn id="51" dur="1500" fill="hold"/>
                                        <p:tgtEl>
                                          <p:spTgt spid="58"/>
                                        </p:tgtEl>
                                        <p:attrNameLst>
                                          <p:attrName>ppt_h</p:attrName>
                                        </p:attrNameLst>
                                      </p:cBhvr>
                                      <p:tavLst>
                                        <p:tav tm="0">
                                          <p:val>
                                            <p:fltVal val="0"/>
                                          </p:val>
                                        </p:tav>
                                        <p:tav tm="100000">
                                          <p:val>
                                            <p:strVal val="#ppt_h"/>
                                          </p:val>
                                        </p:tav>
                                      </p:tavLst>
                                    </p:anim>
                                    <p:anim calcmode="lin" valueType="num">
                                      <p:cBhvr>
                                        <p:cTn id="52" dur="1500" fill="hold"/>
                                        <p:tgtEl>
                                          <p:spTgt spid="58"/>
                                        </p:tgtEl>
                                        <p:attrNameLst>
                                          <p:attrName>style.rotation</p:attrName>
                                        </p:attrNameLst>
                                      </p:cBhvr>
                                      <p:tavLst>
                                        <p:tav tm="0">
                                          <p:val>
                                            <p:fltVal val="360"/>
                                          </p:val>
                                        </p:tav>
                                        <p:tav tm="100000">
                                          <p:val>
                                            <p:fltVal val="0"/>
                                          </p:val>
                                        </p:tav>
                                      </p:tavLst>
                                    </p:anim>
                                    <p:animEffect transition="in" filter="fade">
                                      <p:cBhvr>
                                        <p:cTn id="53" dur="1500"/>
                                        <p:tgtEl>
                                          <p:spTgt spid="58"/>
                                        </p:tgtEl>
                                      </p:cBhvr>
                                    </p:animEffect>
                                  </p:childTnLst>
                                </p:cTn>
                              </p:par>
                              <p:par>
                                <p:cTn id="54" presetID="49" presetClass="entr" presetSubtype="0" decel="100000" fill="hold" nodeType="withEffect">
                                  <p:stCondLst>
                                    <p:cond delay="250"/>
                                  </p:stCondLst>
                                  <p:childTnLst>
                                    <p:set>
                                      <p:cBhvr>
                                        <p:cTn id="55" dur="1" fill="hold">
                                          <p:stCondLst>
                                            <p:cond delay="0"/>
                                          </p:stCondLst>
                                        </p:cTn>
                                        <p:tgtEl>
                                          <p:spTgt spid="52"/>
                                        </p:tgtEl>
                                        <p:attrNameLst>
                                          <p:attrName>style.visibility</p:attrName>
                                        </p:attrNameLst>
                                      </p:cBhvr>
                                      <p:to>
                                        <p:strVal val="visible"/>
                                      </p:to>
                                    </p:set>
                                    <p:anim calcmode="lin" valueType="num">
                                      <p:cBhvr>
                                        <p:cTn id="56" dur="1500" fill="hold"/>
                                        <p:tgtEl>
                                          <p:spTgt spid="52"/>
                                        </p:tgtEl>
                                        <p:attrNameLst>
                                          <p:attrName>ppt_w</p:attrName>
                                        </p:attrNameLst>
                                      </p:cBhvr>
                                      <p:tavLst>
                                        <p:tav tm="0">
                                          <p:val>
                                            <p:fltVal val="0"/>
                                          </p:val>
                                        </p:tav>
                                        <p:tav tm="100000">
                                          <p:val>
                                            <p:strVal val="#ppt_w"/>
                                          </p:val>
                                        </p:tav>
                                      </p:tavLst>
                                    </p:anim>
                                    <p:anim calcmode="lin" valueType="num">
                                      <p:cBhvr>
                                        <p:cTn id="57" dur="1500" fill="hold"/>
                                        <p:tgtEl>
                                          <p:spTgt spid="52"/>
                                        </p:tgtEl>
                                        <p:attrNameLst>
                                          <p:attrName>ppt_h</p:attrName>
                                        </p:attrNameLst>
                                      </p:cBhvr>
                                      <p:tavLst>
                                        <p:tav tm="0">
                                          <p:val>
                                            <p:fltVal val="0"/>
                                          </p:val>
                                        </p:tav>
                                        <p:tav tm="100000">
                                          <p:val>
                                            <p:strVal val="#ppt_h"/>
                                          </p:val>
                                        </p:tav>
                                      </p:tavLst>
                                    </p:anim>
                                    <p:anim calcmode="lin" valueType="num">
                                      <p:cBhvr>
                                        <p:cTn id="58" dur="1500" fill="hold"/>
                                        <p:tgtEl>
                                          <p:spTgt spid="52"/>
                                        </p:tgtEl>
                                        <p:attrNameLst>
                                          <p:attrName>style.rotation</p:attrName>
                                        </p:attrNameLst>
                                      </p:cBhvr>
                                      <p:tavLst>
                                        <p:tav tm="0">
                                          <p:val>
                                            <p:fltVal val="360"/>
                                          </p:val>
                                        </p:tav>
                                        <p:tav tm="100000">
                                          <p:val>
                                            <p:fltVal val="0"/>
                                          </p:val>
                                        </p:tav>
                                      </p:tavLst>
                                    </p:anim>
                                    <p:animEffect transition="in" filter="fade">
                                      <p:cBhvr>
                                        <p:cTn id="59" dur="1500"/>
                                        <p:tgtEl>
                                          <p:spTgt spid="52"/>
                                        </p:tgtEl>
                                      </p:cBhvr>
                                    </p:animEffect>
                                  </p:childTnLst>
                                </p:cTn>
                              </p:par>
                              <p:par>
                                <p:cTn id="60" presetID="49" presetClass="entr" presetSubtype="0" decel="100000" fill="hold" nodeType="withEffect">
                                  <p:stCondLst>
                                    <p:cond delay="750"/>
                                  </p:stCondLst>
                                  <p:childTnLst>
                                    <p:set>
                                      <p:cBhvr>
                                        <p:cTn id="61" dur="1" fill="hold">
                                          <p:stCondLst>
                                            <p:cond delay="0"/>
                                          </p:stCondLst>
                                        </p:cTn>
                                        <p:tgtEl>
                                          <p:spTgt spid="42"/>
                                        </p:tgtEl>
                                        <p:attrNameLst>
                                          <p:attrName>style.visibility</p:attrName>
                                        </p:attrNameLst>
                                      </p:cBhvr>
                                      <p:to>
                                        <p:strVal val="visible"/>
                                      </p:to>
                                    </p:set>
                                    <p:anim calcmode="lin" valueType="num">
                                      <p:cBhvr>
                                        <p:cTn id="62" dur="1500" fill="hold"/>
                                        <p:tgtEl>
                                          <p:spTgt spid="42"/>
                                        </p:tgtEl>
                                        <p:attrNameLst>
                                          <p:attrName>ppt_w</p:attrName>
                                        </p:attrNameLst>
                                      </p:cBhvr>
                                      <p:tavLst>
                                        <p:tav tm="0">
                                          <p:val>
                                            <p:fltVal val="0"/>
                                          </p:val>
                                        </p:tav>
                                        <p:tav tm="100000">
                                          <p:val>
                                            <p:strVal val="#ppt_w"/>
                                          </p:val>
                                        </p:tav>
                                      </p:tavLst>
                                    </p:anim>
                                    <p:anim calcmode="lin" valueType="num">
                                      <p:cBhvr>
                                        <p:cTn id="63" dur="1500" fill="hold"/>
                                        <p:tgtEl>
                                          <p:spTgt spid="42"/>
                                        </p:tgtEl>
                                        <p:attrNameLst>
                                          <p:attrName>ppt_h</p:attrName>
                                        </p:attrNameLst>
                                      </p:cBhvr>
                                      <p:tavLst>
                                        <p:tav tm="0">
                                          <p:val>
                                            <p:fltVal val="0"/>
                                          </p:val>
                                        </p:tav>
                                        <p:tav tm="100000">
                                          <p:val>
                                            <p:strVal val="#ppt_h"/>
                                          </p:val>
                                        </p:tav>
                                      </p:tavLst>
                                    </p:anim>
                                    <p:anim calcmode="lin" valueType="num">
                                      <p:cBhvr>
                                        <p:cTn id="64" dur="1500" fill="hold"/>
                                        <p:tgtEl>
                                          <p:spTgt spid="42"/>
                                        </p:tgtEl>
                                        <p:attrNameLst>
                                          <p:attrName>style.rotation</p:attrName>
                                        </p:attrNameLst>
                                      </p:cBhvr>
                                      <p:tavLst>
                                        <p:tav tm="0">
                                          <p:val>
                                            <p:fltVal val="360"/>
                                          </p:val>
                                        </p:tav>
                                        <p:tav tm="100000">
                                          <p:val>
                                            <p:fltVal val="0"/>
                                          </p:val>
                                        </p:tav>
                                      </p:tavLst>
                                    </p:anim>
                                    <p:animEffect transition="in" filter="fade">
                                      <p:cBhvr>
                                        <p:cTn id="65" dur="1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37" grpId="0"/>
      <p:bldP spid="44" grpId="0" animBg="1"/>
      <p:bldP spid="45"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3774333" y="1107333"/>
            <a:ext cx="4643335" cy="4643335"/>
            <a:chOff x="4589895" y="1922895"/>
            <a:chExt cx="3012210" cy="3012210"/>
          </a:xfrm>
        </p:grpSpPr>
        <p:sp>
          <p:nvSpPr>
            <p:cNvPr id="18" name="弧形 17"/>
            <p:cNvSpPr/>
            <p:nvPr/>
          </p:nvSpPr>
          <p:spPr>
            <a:xfrm>
              <a:off x="4742992" y="2075992"/>
              <a:ext cx="2706017" cy="2706017"/>
            </a:xfrm>
            <a:prstGeom prst="arc">
              <a:avLst>
                <a:gd name="adj1" fmla="val 16200000"/>
                <a:gd name="adj2" fmla="val 2903490"/>
              </a:avLst>
            </a:prstGeom>
            <a:ln w="19050">
              <a:solidFill>
                <a:srgbClr val="46C8DE">
                  <a:alpha val="50000"/>
                </a:srgbClr>
              </a:solidFill>
              <a:headEnd type="oval"/>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9" name="椭圆 18"/>
            <p:cNvSpPr/>
            <p:nvPr/>
          </p:nvSpPr>
          <p:spPr>
            <a:xfrm>
              <a:off x="4890000" y="2223000"/>
              <a:ext cx="2412000" cy="2412000"/>
            </a:xfrm>
            <a:prstGeom prst="ellipse">
              <a:avLst/>
            </a:prstGeom>
            <a:ln w="19050">
              <a:solidFill>
                <a:srgbClr val="46C8DE">
                  <a:alpha val="50000"/>
                </a:srgbClr>
              </a:solidFill>
              <a:headEnd type="oval"/>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0" name="弧形 19"/>
            <p:cNvSpPr/>
            <p:nvPr/>
          </p:nvSpPr>
          <p:spPr>
            <a:xfrm rot="11015065">
              <a:off x="4742992" y="2075992"/>
              <a:ext cx="2706017" cy="2706017"/>
            </a:xfrm>
            <a:prstGeom prst="arc">
              <a:avLst>
                <a:gd name="adj1" fmla="val 16200000"/>
                <a:gd name="adj2" fmla="val 18788538"/>
              </a:avLst>
            </a:prstGeom>
            <a:ln w="19050">
              <a:solidFill>
                <a:srgbClr val="46C8DE">
                  <a:alpha val="50000"/>
                </a:srgbClr>
              </a:solidFill>
              <a:headEnd type="oval"/>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1" name="弧形 20"/>
            <p:cNvSpPr/>
            <p:nvPr/>
          </p:nvSpPr>
          <p:spPr>
            <a:xfrm rot="15483167">
              <a:off x="4742992" y="2075992"/>
              <a:ext cx="2706017" cy="2706017"/>
            </a:xfrm>
            <a:prstGeom prst="arc">
              <a:avLst>
                <a:gd name="adj1" fmla="val 16200000"/>
                <a:gd name="adj2" fmla="val 17628366"/>
              </a:avLst>
            </a:prstGeom>
            <a:ln w="19050">
              <a:solidFill>
                <a:srgbClr val="46C8DE">
                  <a:alpha val="50000"/>
                </a:srgbClr>
              </a:solidFill>
              <a:headEnd type="oval"/>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2" name="弧形 21"/>
            <p:cNvSpPr/>
            <p:nvPr/>
          </p:nvSpPr>
          <p:spPr>
            <a:xfrm rot="15483167">
              <a:off x="4622994" y="1955994"/>
              <a:ext cx="2946013" cy="2946013"/>
            </a:xfrm>
            <a:prstGeom prst="arc">
              <a:avLst>
                <a:gd name="adj1" fmla="val 11132952"/>
                <a:gd name="adj2" fmla="val 1496817"/>
              </a:avLst>
            </a:prstGeom>
            <a:ln w="19050">
              <a:solidFill>
                <a:srgbClr val="46C8DE">
                  <a:alpha val="50000"/>
                </a:srgbClr>
              </a:solidFill>
              <a:headEnd type="oval"/>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23" name="弧形 22"/>
            <p:cNvSpPr/>
            <p:nvPr/>
          </p:nvSpPr>
          <p:spPr>
            <a:xfrm rot="4184055">
              <a:off x="4589895" y="1922895"/>
              <a:ext cx="3012210" cy="3012210"/>
            </a:xfrm>
            <a:prstGeom prst="arc">
              <a:avLst>
                <a:gd name="adj1" fmla="val 15000775"/>
                <a:gd name="adj2" fmla="val 21079608"/>
              </a:avLst>
            </a:prstGeom>
            <a:ln w="19050">
              <a:solidFill>
                <a:srgbClr val="46C8DE">
                  <a:alpha val="50000"/>
                </a:srgbClr>
              </a:solidFill>
              <a:headEnd type="oval"/>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sp>
        <p:nvSpPr>
          <p:cNvPr id="2" name="文本框 1"/>
          <p:cNvSpPr txBox="1"/>
          <p:nvPr/>
        </p:nvSpPr>
        <p:spPr>
          <a:xfrm>
            <a:off x="3178629" y="2822870"/>
            <a:ext cx="5834742" cy="1015663"/>
          </a:xfrm>
          <a:prstGeom prst="rect">
            <a:avLst/>
          </a:prstGeom>
          <a:noFill/>
        </p:spPr>
        <p:txBody>
          <a:bodyPr wrap="square" rtlCol="0">
            <a:spAutoFit/>
          </a:bodyPr>
          <a:lstStyle/>
          <a:p>
            <a:pPr algn="ctr"/>
            <a:r>
              <a:rPr lang="en-US" altLang="zh-CN" sz="6000" dirty="0">
                <a:solidFill>
                  <a:srgbClr val="1C7887"/>
                </a:solidFill>
                <a:latin typeface="+mn-ea"/>
                <a:cs typeface="+mn-ea"/>
                <a:sym typeface="+mn-lt"/>
              </a:rPr>
              <a:t>Results</a:t>
            </a:r>
            <a:endParaRPr lang="en-US" altLang="zh-CN" sz="1400" dirty="0">
              <a:solidFill>
                <a:srgbClr val="1C7887"/>
              </a:solidFill>
              <a:latin typeface="+mn-ea"/>
              <a:cs typeface="+mn-ea"/>
              <a:sym typeface="+mn-lt"/>
            </a:endParaRPr>
          </a:p>
        </p:txBody>
      </p:sp>
      <p:sp>
        <p:nvSpPr>
          <p:cNvPr id="3" name="文本框 2"/>
          <p:cNvSpPr txBox="1"/>
          <p:nvPr/>
        </p:nvSpPr>
        <p:spPr>
          <a:xfrm>
            <a:off x="5254172" y="1833289"/>
            <a:ext cx="1683658" cy="1015663"/>
          </a:xfrm>
          <a:prstGeom prst="rect">
            <a:avLst/>
          </a:prstGeom>
          <a:noFill/>
        </p:spPr>
        <p:txBody>
          <a:bodyPr wrap="square" rtlCol="0">
            <a:spAutoFit/>
          </a:bodyPr>
          <a:lstStyle/>
          <a:p>
            <a:pPr algn="ctr"/>
            <a:r>
              <a:rPr lang="en-US" altLang="zh-CN" sz="6000" b="1" dirty="0">
                <a:solidFill>
                  <a:srgbClr val="1C7887"/>
                </a:solidFill>
                <a:latin typeface="Arual" pitchFamily="2" charset="0"/>
                <a:ea typeface="Arual" pitchFamily="2" charset="0"/>
              </a:rPr>
              <a:t>03</a:t>
            </a:r>
            <a:endParaRPr lang="zh-CN" altLang="en-US" sz="6000" b="1" dirty="0">
              <a:solidFill>
                <a:srgbClr val="1C7887"/>
              </a:solidFill>
              <a:latin typeface="Arual" pitchFamily="2" charset="0"/>
              <a:ea typeface="Arual" pitchFamily="2" charset="0"/>
            </a:endParaRPr>
          </a:p>
        </p:txBody>
      </p:sp>
      <p:cxnSp>
        <p:nvCxnSpPr>
          <p:cNvPr id="4" name="直接连接符 3"/>
          <p:cNvCxnSpPr/>
          <p:nvPr/>
        </p:nvCxnSpPr>
        <p:spPr>
          <a:xfrm>
            <a:off x="5833179" y="2777066"/>
            <a:ext cx="525643" cy="0"/>
          </a:xfrm>
          <a:prstGeom prst="line">
            <a:avLst/>
          </a:prstGeom>
          <a:ln w="19050">
            <a:solidFill>
              <a:srgbClr val="1C7887"/>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1" y="3384897"/>
            <a:ext cx="2988000" cy="0"/>
          </a:xfrm>
          <a:prstGeom prst="line">
            <a:avLst/>
          </a:prstGeom>
          <a:ln w="19050">
            <a:solidFill>
              <a:srgbClr val="1C7887"/>
            </a:solidFill>
            <a:tailEnd type="ova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9204000" y="3384897"/>
            <a:ext cx="2988000" cy="0"/>
          </a:xfrm>
          <a:prstGeom prst="line">
            <a:avLst/>
          </a:prstGeom>
          <a:ln w="19050">
            <a:solidFill>
              <a:srgbClr val="1C7887"/>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7" name="Freeform 127"/>
          <p:cNvSpPr/>
          <p:nvPr/>
        </p:nvSpPr>
        <p:spPr>
          <a:xfrm rot="5400000">
            <a:off x="6000345" y="6024482"/>
            <a:ext cx="191310" cy="348836"/>
          </a:xfrm>
          <a:custGeom>
            <a:avLst/>
            <a:gdLst/>
            <a:ahLst/>
            <a:cxnLst>
              <a:cxn ang="0">
                <a:pos x="wd2" y="hd2"/>
              </a:cxn>
              <a:cxn ang="5400000">
                <a:pos x="wd2" y="hd2"/>
              </a:cxn>
              <a:cxn ang="10800000">
                <a:pos x="wd2" y="hd2"/>
              </a:cxn>
              <a:cxn ang="16200000">
                <a:pos x="wd2" y="hd2"/>
              </a:cxn>
            </a:cxnLst>
            <a:rect l="0" t="0" r="r" b="b"/>
            <a:pathLst>
              <a:path w="21436" h="21558" extrusionOk="0">
                <a:moveTo>
                  <a:pt x="21191" y="10463"/>
                </a:moveTo>
                <a:cubicBezTo>
                  <a:pt x="1227" y="169"/>
                  <a:pt x="1227" y="169"/>
                  <a:pt x="1227" y="169"/>
                </a:cubicBezTo>
                <a:cubicBezTo>
                  <a:pt x="900" y="0"/>
                  <a:pt x="900" y="0"/>
                  <a:pt x="573" y="0"/>
                </a:cubicBezTo>
                <a:cubicBezTo>
                  <a:pt x="573" y="0"/>
                  <a:pt x="245" y="0"/>
                  <a:pt x="245" y="169"/>
                </a:cubicBezTo>
                <a:cubicBezTo>
                  <a:pt x="-82" y="337"/>
                  <a:pt x="-82" y="506"/>
                  <a:pt x="245" y="675"/>
                </a:cubicBezTo>
                <a:cubicBezTo>
                  <a:pt x="19882" y="10800"/>
                  <a:pt x="19882" y="10800"/>
                  <a:pt x="19882" y="10800"/>
                </a:cubicBezTo>
                <a:cubicBezTo>
                  <a:pt x="19554" y="10969"/>
                  <a:pt x="19554" y="10969"/>
                  <a:pt x="19554" y="10969"/>
                </a:cubicBezTo>
                <a:cubicBezTo>
                  <a:pt x="245" y="20925"/>
                  <a:pt x="245" y="20925"/>
                  <a:pt x="245" y="20925"/>
                </a:cubicBezTo>
                <a:cubicBezTo>
                  <a:pt x="-82" y="21094"/>
                  <a:pt x="-82" y="21431"/>
                  <a:pt x="245" y="21431"/>
                </a:cubicBezTo>
                <a:cubicBezTo>
                  <a:pt x="245" y="21600"/>
                  <a:pt x="900" y="21600"/>
                  <a:pt x="1227" y="21431"/>
                </a:cubicBezTo>
                <a:cubicBezTo>
                  <a:pt x="21191" y="11137"/>
                  <a:pt x="21191" y="11137"/>
                  <a:pt x="21191" y="11137"/>
                </a:cubicBezTo>
                <a:cubicBezTo>
                  <a:pt x="21518" y="10969"/>
                  <a:pt x="21518" y="10631"/>
                  <a:pt x="21191" y="10463"/>
                </a:cubicBezTo>
                <a:close/>
              </a:path>
            </a:pathLst>
          </a:custGeom>
          <a:solidFill>
            <a:srgbClr val="1C7887"/>
          </a:solidFill>
          <a:ln w="6350" cap="flat">
            <a:solidFill>
              <a:srgbClr val="1C7887"/>
            </a:solidFill>
            <a:miter lim="400000"/>
          </a:ln>
          <a:effectLst/>
        </p:spPr>
        <p:txBody>
          <a:bodyPr wrap="square" lIns="91439" tIns="91439" rIns="91439" bIns="91439" numCol="1" anchor="t">
            <a:noAutofit/>
          </a:bodyPr>
          <a:lstStyle/>
          <a:p>
            <a:endParaRPr>
              <a:cs typeface="+mn-ea"/>
              <a:sym typeface="+mn-lt"/>
            </a:endParaRPr>
          </a:p>
        </p:txBody>
      </p:sp>
      <p:sp>
        <p:nvSpPr>
          <p:cNvPr id="8" name="Freeform 127"/>
          <p:cNvSpPr/>
          <p:nvPr/>
        </p:nvSpPr>
        <p:spPr>
          <a:xfrm rot="5400000">
            <a:off x="6000345" y="6171475"/>
            <a:ext cx="191310" cy="348836"/>
          </a:xfrm>
          <a:custGeom>
            <a:avLst/>
            <a:gdLst/>
            <a:ahLst/>
            <a:cxnLst>
              <a:cxn ang="0">
                <a:pos x="wd2" y="hd2"/>
              </a:cxn>
              <a:cxn ang="5400000">
                <a:pos x="wd2" y="hd2"/>
              </a:cxn>
              <a:cxn ang="10800000">
                <a:pos x="wd2" y="hd2"/>
              </a:cxn>
              <a:cxn ang="16200000">
                <a:pos x="wd2" y="hd2"/>
              </a:cxn>
            </a:cxnLst>
            <a:rect l="0" t="0" r="r" b="b"/>
            <a:pathLst>
              <a:path w="21436" h="21558" extrusionOk="0">
                <a:moveTo>
                  <a:pt x="21191" y="10463"/>
                </a:moveTo>
                <a:cubicBezTo>
                  <a:pt x="1227" y="169"/>
                  <a:pt x="1227" y="169"/>
                  <a:pt x="1227" y="169"/>
                </a:cubicBezTo>
                <a:cubicBezTo>
                  <a:pt x="900" y="0"/>
                  <a:pt x="900" y="0"/>
                  <a:pt x="573" y="0"/>
                </a:cubicBezTo>
                <a:cubicBezTo>
                  <a:pt x="573" y="0"/>
                  <a:pt x="245" y="0"/>
                  <a:pt x="245" y="169"/>
                </a:cubicBezTo>
                <a:cubicBezTo>
                  <a:pt x="-82" y="337"/>
                  <a:pt x="-82" y="506"/>
                  <a:pt x="245" y="675"/>
                </a:cubicBezTo>
                <a:cubicBezTo>
                  <a:pt x="19882" y="10800"/>
                  <a:pt x="19882" y="10800"/>
                  <a:pt x="19882" y="10800"/>
                </a:cubicBezTo>
                <a:cubicBezTo>
                  <a:pt x="19554" y="10969"/>
                  <a:pt x="19554" y="10969"/>
                  <a:pt x="19554" y="10969"/>
                </a:cubicBezTo>
                <a:cubicBezTo>
                  <a:pt x="245" y="20925"/>
                  <a:pt x="245" y="20925"/>
                  <a:pt x="245" y="20925"/>
                </a:cubicBezTo>
                <a:cubicBezTo>
                  <a:pt x="-82" y="21094"/>
                  <a:pt x="-82" y="21431"/>
                  <a:pt x="245" y="21431"/>
                </a:cubicBezTo>
                <a:cubicBezTo>
                  <a:pt x="245" y="21600"/>
                  <a:pt x="900" y="21600"/>
                  <a:pt x="1227" y="21431"/>
                </a:cubicBezTo>
                <a:cubicBezTo>
                  <a:pt x="21191" y="11137"/>
                  <a:pt x="21191" y="11137"/>
                  <a:pt x="21191" y="11137"/>
                </a:cubicBezTo>
                <a:cubicBezTo>
                  <a:pt x="21518" y="10969"/>
                  <a:pt x="21518" y="10631"/>
                  <a:pt x="21191" y="10463"/>
                </a:cubicBezTo>
                <a:close/>
              </a:path>
            </a:pathLst>
          </a:custGeom>
          <a:solidFill>
            <a:srgbClr val="1C7887">
              <a:alpha val="40000"/>
            </a:srgbClr>
          </a:solidFill>
          <a:ln w="6350" cap="flat">
            <a:solidFill>
              <a:srgbClr val="1C7887">
                <a:alpha val="40000"/>
              </a:srgbClr>
            </a:solidFill>
            <a:miter lim="400000"/>
          </a:ln>
          <a:effectLst/>
        </p:spPr>
        <p:txBody>
          <a:bodyPr wrap="square" lIns="91439" tIns="91439" rIns="91439" bIns="91439" numCol="1" anchor="t">
            <a:noAutofit/>
          </a:bodyPr>
          <a:lstStyle/>
          <a:p>
            <a:endParaRPr>
              <a:cs typeface="+mn-ea"/>
              <a:sym typeface="+mn-lt"/>
            </a:endParaRPr>
          </a:p>
        </p:txBody>
      </p:sp>
      <p:grpSp>
        <p:nvGrpSpPr>
          <p:cNvPr id="24" name="组合 23"/>
          <p:cNvGrpSpPr/>
          <p:nvPr/>
        </p:nvGrpSpPr>
        <p:grpSpPr>
          <a:xfrm>
            <a:off x="950465" y="1039880"/>
            <a:ext cx="606905" cy="606905"/>
            <a:chOff x="457868" y="6063062"/>
            <a:chExt cx="606905" cy="606905"/>
          </a:xfrm>
        </p:grpSpPr>
        <p:sp>
          <p:nvSpPr>
            <p:cNvPr id="25" name="弧形 24"/>
            <p:cNvSpPr/>
            <p:nvPr/>
          </p:nvSpPr>
          <p:spPr>
            <a:xfrm>
              <a:off x="553041" y="6158235"/>
              <a:ext cx="416558" cy="416558"/>
            </a:xfrm>
            <a:prstGeom prst="arc">
              <a:avLst>
                <a:gd name="adj1" fmla="val 16200000"/>
                <a:gd name="adj2" fmla="val 2903490"/>
              </a:avLst>
            </a:prstGeom>
            <a:ln w="19050">
              <a:solidFill>
                <a:srgbClr val="46C8DE">
                  <a:alpha val="20000"/>
                </a:srgbClr>
              </a:solidFill>
              <a:headEnd type="oval" w="sm" len="sm"/>
              <a:tailEnd type="oval"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6" name="弧形 25"/>
            <p:cNvSpPr/>
            <p:nvPr/>
          </p:nvSpPr>
          <p:spPr>
            <a:xfrm rot="11015065">
              <a:off x="553041" y="6158235"/>
              <a:ext cx="416558" cy="416558"/>
            </a:xfrm>
            <a:prstGeom prst="arc">
              <a:avLst>
                <a:gd name="adj1" fmla="val 16200000"/>
                <a:gd name="adj2" fmla="val 18788538"/>
              </a:avLst>
            </a:prstGeom>
            <a:ln w="19050">
              <a:solidFill>
                <a:srgbClr val="46C8DE">
                  <a:alpha val="20000"/>
                </a:srgbClr>
              </a:solidFill>
              <a:headEnd type="oval" w="sm" len="sm"/>
              <a:tailEnd type="oval"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7" name="弧形 26"/>
            <p:cNvSpPr/>
            <p:nvPr/>
          </p:nvSpPr>
          <p:spPr>
            <a:xfrm rot="15483167">
              <a:off x="553041" y="6158235"/>
              <a:ext cx="416558" cy="416558"/>
            </a:xfrm>
            <a:prstGeom prst="arc">
              <a:avLst>
                <a:gd name="adj1" fmla="val 16200000"/>
                <a:gd name="adj2" fmla="val 17628366"/>
              </a:avLst>
            </a:prstGeom>
            <a:ln w="19050">
              <a:solidFill>
                <a:srgbClr val="46C8DE">
                  <a:alpha val="20000"/>
                </a:srgbClr>
              </a:solidFill>
              <a:headEnd type="oval" w="sm" len="sm"/>
              <a:tailEnd type="oval"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8" name="弧形 27"/>
            <p:cNvSpPr/>
            <p:nvPr/>
          </p:nvSpPr>
          <p:spPr>
            <a:xfrm rot="15483167">
              <a:off x="464536" y="6069730"/>
              <a:ext cx="593569" cy="593569"/>
            </a:xfrm>
            <a:prstGeom prst="arc">
              <a:avLst>
                <a:gd name="adj1" fmla="val 11132952"/>
                <a:gd name="adj2" fmla="val 1496817"/>
              </a:avLst>
            </a:prstGeom>
            <a:ln w="19050">
              <a:solidFill>
                <a:srgbClr val="46C8DE">
                  <a:alpha val="20000"/>
                </a:srgbClr>
              </a:solidFill>
              <a:headEnd type="oval" w="sm" len="sm"/>
              <a:tailEnd type="oval"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29" name="弧形 28"/>
            <p:cNvSpPr/>
            <p:nvPr/>
          </p:nvSpPr>
          <p:spPr>
            <a:xfrm rot="4184055">
              <a:off x="457868" y="6063062"/>
              <a:ext cx="606905" cy="606905"/>
            </a:xfrm>
            <a:prstGeom prst="arc">
              <a:avLst>
                <a:gd name="adj1" fmla="val 15000775"/>
                <a:gd name="adj2" fmla="val 21079608"/>
              </a:avLst>
            </a:prstGeom>
            <a:ln w="19050">
              <a:solidFill>
                <a:srgbClr val="46C8DE">
                  <a:alpha val="20000"/>
                </a:srgbClr>
              </a:solidFill>
              <a:headEnd type="oval" w="sm" len="sm"/>
              <a:tailEnd type="oval"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grpSp>
        <p:nvGrpSpPr>
          <p:cNvPr id="30" name="组合 29"/>
          <p:cNvGrpSpPr/>
          <p:nvPr/>
        </p:nvGrpSpPr>
        <p:grpSpPr>
          <a:xfrm rot="3912631">
            <a:off x="1636460" y="5047023"/>
            <a:ext cx="876413" cy="876413"/>
            <a:chOff x="457868" y="6063062"/>
            <a:chExt cx="606905" cy="606905"/>
          </a:xfrm>
        </p:grpSpPr>
        <p:sp>
          <p:nvSpPr>
            <p:cNvPr id="31" name="弧形 30"/>
            <p:cNvSpPr/>
            <p:nvPr/>
          </p:nvSpPr>
          <p:spPr>
            <a:xfrm>
              <a:off x="553041" y="6158235"/>
              <a:ext cx="416558" cy="416558"/>
            </a:xfrm>
            <a:prstGeom prst="arc">
              <a:avLst>
                <a:gd name="adj1" fmla="val 16200000"/>
                <a:gd name="adj2" fmla="val 2903490"/>
              </a:avLst>
            </a:prstGeom>
            <a:ln w="19050">
              <a:solidFill>
                <a:srgbClr val="46C8DE">
                  <a:alpha val="20000"/>
                </a:srgbClr>
              </a:solidFill>
              <a:headEnd type="oval" w="sm" len="sm"/>
              <a:tailEnd type="oval"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2" name="弧形 31"/>
            <p:cNvSpPr/>
            <p:nvPr/>
          </p:nvSpPr>
          <p:spPr>
            <a:xfrm rot="11015065">
              <a:off x="553041" y="6158235"/>
              <a:ext cx="416558" cy="416558"/>
            </a:xfrm>
            <a:prstGeom prst="arc">
              <a:avLst>
                <a:gd name="adj1" fmla="val 16200000"/>
                <a:gd name="adj2" fmla="val 18788538"/>
              </a:avLst>
            </a:prstGeom>
            <a:ln w="19050">
              <a:solidFill>
                <a:srgbClr val="46C8DE">
                  <a:alpha val="20000"/>
                </a:srgbClr>
              </a:solidFill>
              <a:headEnd type="oval" w="sm" len="sm"/>
              <a:tailEnd type="oval"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3" name="弧形 32"/>
            <p:cNvSpPr/>
            <p:nvPr/>
          </p:nvSpPr>
          <p:spPr>
            <a:xfrm rot="15483167">
              <a:off x="553041" y="6158235"/>
              <a:ext cx="416558" cy="416558"/>
            </a:xfrm>
            <a:prstGeom prst="arc">
              <a:avLst>
                <a:gd name="adj1" fmla="val 16200000"/>
                <a:gd name="adj2" fmla="val 17628366"/>
              </a:avLst>
            </a:prstGeom>
            <a:ln w="19050">
              <a:solidFill>
                <a:srgbClr val="46C8DE">
                  <a:alpha val="20000"/>
                </a:srgbClr>
              </a:solidFill>
              <a:headEnd type="oval" w="sm" len="sm"/>
              <a:tailEnd type="oval"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4" name="弧形 33"/>
            <p:cNvSpPr/>
            <p:nvPr/>
          </p:nvSpPr>
          <p:spPr>
            <a:xfrm rot="15483167">
              <a:off x="464536" y="6069730"/>
              <a:ext cx="593569" cy="593569"/>
            </a:xfrm>
            <a:prstGeom prst="arc">
              <a:avLst>
                <a:gd name="adj1" fmla="val 11132952"/>
                <a:gd name="adj2" fmla="val 1496817"/>
              </a:avLst>
            </a:prstGeom>
            <a:ln w="19050">
              <a:solidFill>
                <a:srgbClr val="46C8DE">
                  <a:alpha val="20000"/>
                </a:srgbClr>
              </a:solidFill>
              <a:headEnd type="oval" w="sm" len="sm"/>
              <a:tailEnd type="oval"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35" name="弧形 34"/>
            <p:cNvSpPr/>
            <p:nvPr/>
          </p:nvSpPr>
          <p:spPr>
            <a:xfrm rot="4184055">
              <a:off x="457868" y="6063062"/>
              <a:ext cx="606905" cy="606905"/>
            </a:xfrm>
            <a:prstGeom prst="arc">
              <a:avLst>
                <a:gd name="adj1" fmla="val 15000775"/>
                <a:gd name="adj2" fmla="val 21079608"/>
              </a:avLst>
            </a:prstGeom>
            <a:ln w="19050">
              <a:solidFill>
                <a:srgbClr val="46C8DE">
                  <a:alpha val="20000"/>
                </a:srgbClr>
              </a:solidFill>
              <a:headEnd type="oval" w="sm" len="sm"/>
              <a:tailEnd type="oval"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grpSp>
        <p:nvGrpSpPr>
          <p:cNvPr id="36" name="组合 35"/>
          <p:cNvGrpSpPr/>
          <p:nvPr/>
        </p:nvGrpSpPr>
        <p:grpSpPr>
          <a:xfrm rot="3912631">
            <a:off x="8173429" y="4620895"/>
            <a:ext cx="442745" cy="442745"/>
            <a:chOff x="457868" y="6063062"/>
            <a:chExt cx="606905" cy="606905"/>
          </a:xfrm>
        </p:grpSpPr>
        <p:sp>
          <p:nvSpPr>
            <p:cNvPr id="37" name="弧形 36"/>
            <p:cNvSpPr/>
            <p:nvPr/>
          </p:nvSpPr>
          <p:spPr>
            <a:xfrm>
              <a:off x="553041" y="6158235"/>
              <a:ext cx="416558" cy="416558"/>
            </a:xfrm>
            <a:prstGeom prst="arc">
              <a:avLst>
                <a:gd name="adj1" fmla="val 16200000"/>
                <a:gd name="adj2" fmla="val 2903490"/>
              </a:avLst>
            </a:prstGeom>
            <a:ln w="19050">
              <a:solidFill>
                <a:srgbClr val="46C8DE">
                  <a:alpha val="20000"/>
                </a:srgbClr>
              </a:solidFill>
              <a:headEnd type="oval" w="sm" len="sm"/>
              <a:tailEnd type="oval"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8" name="弧形 37"/>
            <p:cNvSpPr/>
            <p:nvPr/>
          </p:nvSpPr>
          <p:spPr>
            <a:xfrm rot="11015065">
              <a:off x="553041" y="6158235"/>
              <a:ext cx="416558" cy="416558"/>
            </a:xfrm>
            <a:prstGeom prst="arc">
              <a:avLst>
                <a:gd name="adj1" fmla="val 16200000"/>
                <a:gd name="adj2" fmla="val 18788538"/>
              </a:avLst>
            </a:prstGeom>
            <a:ln w="19050">
              <a:solidFill>
                <a:srgbClr val="46C8DE">
                  <a:alpha val="20000"/>
                </a:srgbClr>
              </a:solidFill>
              <a:headEnd type="oval" w="sm" len="sm"/>
              <a:tailEnd type="oval"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9" name="弧形 38"/>
            <p:cNvSpPr/>
            <p:nvPr/>
          </p:nvSpPr>
          <p:spPr>
            <a:xfrm rot="15483167">
              <a:off x="553041" y="6158235"/>
              <a:ext cx="416558" cy="416558"/>
            </a:xfrm>
            <a:prstGeom prst="arc">
              <a:avLst>
                <a:gd name="adj1" fmla="val 16200000"/>
                <a:gd name="adj2" fmla="val 17628366"/>
              </a:avLst>
            </a:prstGeom>
            <a:ln w="19050">
              <a:solidFill>
                <a:srgbClr val="46C8DE">
                  <a:alpha val="20000"/>
                </a:srgbClr>
              </a:solidFill>
              <a:headEnd type="oval" w="sm" len="sm"/>
              <a:tailEnd type="oval"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0" name="弧形 39"/>
            <p:cNvSpPr/>
            <p:nvPr/>
          </p:nvSpPr>
          <p:spPr>
            <a:xfrm rot="15483167">
              <a:off x="464536" y="6069730"/>
              <a:ext cx="593569" cy="593569"/>
            </a:xfrm>
            <a:prstGeom prst="arc">
              <a:avLst>
                <a:gd name="adj1" fmla="val 11132952"/>
                <a:gd name="adj2" fmla="val 1496817"/>
              </a:avLst>
            </a:prstGeom>
            <a:ln w="19050">
              <a:solidFill>
                <a:srgbClr val="46C8DE">
                  <a:alpha val="20000"/>
                </a:srgbClr>
              </a:solidFill>
              <a:headEnd type="oval" w="sm" len="sm"/>
              <a:tailEnd type="oval"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41" name="弧形 40"/>
            <p:cNvSpPr/>
            <p:nvPr/>
          </p:nvSpPr>
          <p:spPr>
            <a:xfrm rot="4184055">
              <a:off x="457868" y="6063062"/>
              <a:ext cx="606905" cy="606905"/>
            </a:xfrm>
            <a:prstGeom prst="arc">
              <a:avLst>
                <a:gd name="adj1" fmla="val 15000775"/>
                <a:gd name="adj2" fmla="val 21079608"/>
              </a:avLst>
            </a:prstGeom>
            <a:ln w="19050">
              <a:solidFill>
                <a:srgbClr val="46C8DE">
                  <a:alpha val="20000"/>
                </a:srgbClr>
              </a:solidFill>
              <a:headEnd type="oval" w="sm" len="sm"/>
              <a:tailEnd type="oval"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grpSp>
        <p:nvGrpSpPr>
          <p:cNvPr id="42" name="组合 41"/>
          <p:cNvGrpSpPr/>
          <p:nvPr/>
        </p:nvGrpSpPr>
        <p:grpSpPr>
          <a:xfrm rot="7062595">
            <a:off x="11099324" y="1870198"/>
            <a:ext cx="667218" cy="667218"/>
            <a:chOff x="457868" y="6063062"/>
            <a:chExt cx="606905" cy="606905"/>
          </a:xfrm>
        </p:grpSpPr>
        <p:sp>
          <p:nvSpPr>
            <p:cNvPr id="43" name="弧形 42"/>
            <p:cNvSpPr/>
            <p:nvPr/>
          </p:nvSpPr>
          <p:spPr>
            <a:xfrm>
              <a:off x="553041" y="6158235"/>
              <a:ext cx="416558" cy="416558"/>
            </a:xfrm>
            <a:prstGeom prst="arc">
              <a:avLst>
                <a:gd name="adj1" fmla="val 16200000"/>
                <a:gd name="adj2" fmla="val 2903490"/>
              </a:avLst>
            </a:prstGeom>
            <a:ln w="19050">
              <a:solidFill>
                <a:srgbClr val="46C8DE">
                  <a:alpha val="20000"/>
                </a:srgbClr>
              </a:solidFill>
              <a:headEnd type="oval" w="sm" len="sm"/>
              <a:tailEnd type="oval"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4" name="弧形 43"/>
            <p:cNvSpPr/>
            <p:nvPr/>
          </p:nvSpPr>
          <p:spPr>
            <a:xfrm rot="11015065">
              <a:off x="553041" y="6158235"/>
              <a:ext cx="416558" cy="416558"/>
            </a:xfrm>
            <a:prstGeom prst="arc">
              <a:avLst>
                <a:gd name="adj1" fmla="val 16200000"/>
                <a:gd name="adj2" fmla="val 18788538"/>
              </a:avLst>
            </a:prstGeom>
            <a:ln w="19050">
              <a:solidFill>
                <a:srgbClr val="46C8DE">
                  <a:alpha val="20000"/>
                </a:srgbClr>
              </a:solidFill>
              <a:headEnd type="oval" w="sm" len="sm"/>
              <a:tailEnd type="oval"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5" name="弧形 44"/>
            <p:cNvSpPr/>
            <p:nvPr/>
          </p:nvSpPr>
          <p:spPr>
            <a:xfrm rot="15483167">
              <a:off x="553041" y="6158235"/>
              <a:ext cx="416558" cy="416558"/>
            </a:xfrm>
            <a:prstGeom prst="arc">
              <a:avLst>
                <a:gd name="adj1" fmla="val 16200000"/>
                <a:gd name="adj2" fmla="val 17628366"/>
              </a:avLst>
            </a:prstGeom>
            <a:ln w="19050">
              <a:solidFill>
                <a:srgbClr val="46C8DE">
                  <a:alpha val="20000"/>
                </a:srgbClr>
              </a:solidFill>
              <a:headEnd type="oval" w="sm" len="sm"/>
              <a:tailEnd type="oval"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6" name="弧形 45"/>
            <p:cNvSpPr/>
            <p:nvPr/>
          </p:nvSpPr>
          <p:spPr>
            <a:xfrm rot="15483167">
              <a:off x="464536" y="6069730"/>
              <a:ext cx="593569" cy="593569"/>
            </a:xfrm>
            <a:prstGeom prst="arc">
              <a:avLst>
                <a:gd name="adj1" fmla="val 11132952"/>
                <a:gd name="adj2" fmla="val 1496817"/>
              </a:avLst>
            </a:prstGeom>
            <a:ln w="19050">
              <a:solidFill>
                <a:srgbClr val="46C8DE">
                  <a:alpha val="20000"/>
                </a:srgbClr>
              </a:solidFill>
              <a:headEnd type="oval" w="sm" len="sm"/>
              <a:tailEnd type="oval"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47" name="弧形 46"/>
            <p:cNvSpPr/>
            <p:nvPr/>
          </p:nvSpPr>
          <p:spPr>
            <a:xfrm rot="4184055">
              <a:off x="457868" y="6063062"/>
              <a:ext cx="606905" cy="606905"/>
            </a:xfrm>
            <a:prstGeom prst="arc">
              <a:avLst>
                <a:gd name="adj1" fmla="val 15000775"/>
                <a:gd name="adj2" fmla="val 21079608"/>
              </a:avLst>
            </a:prstGeom>
            <a:ln w="19050">
              <a:solidFill>
                <a:srgbClr val="46C8DE">
                  <a:alpha val="20000"/>
                </a:srgbClr>
              </a:solidFill>
              <a:headEnd type="oval" w="sm" len="sm"/>
              <a:tailEnd type="oval"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1500" fill="hold"/>
                                        <p:tgtEl>
                                          <p:spTgt spid="17"/>
                                        </p:tgtEl>
                                        <p:attrNameLst>
                                          <p:attrName>ppt_w</p:attrName>
                                        </p:attrNameLst>
                                      </p:cBhvr>
                                      <p:tavLst>
                                        <p:tav tm="0">
                                          <p:val>
                                            <p:fltVal val="0"/>
                                          </p:val>
                                        </p:tav>
                                        <p:tav tm="100000">
                                          <p:val>
                                            <p:strVal val="#ppt_w"/>
                                          </p:val>
                                        </p:tav>
                                      </p:tavLst>
                                    </p:anim>
                                    <p:anim calcmode="lin" valueType="num">
                                      <p:cBhvr>
                                        <p:cTn id="8" dur="1500" fill="hold"/>
                                        <p:tgtEl>
                                          <p:spTgt spid="17"/>
                                        </p:tgtEl>
                                        <p:attrNameLst>
                                          <p:attrName>ppt_h</p:attrName>
                                        </p:attrNameLst>
                                      </p:cBhvr>
                                      <p:tavLst>
                                        <p:tav tm="0">
                                          <p:val>
                                            <p:fltVal val="0"/>
                                          </p:val>
                                        </p:tav>
                                        <p:tav tm="100000">
                                          <p:val>
                                            <p:strVal val="#ppt_h"/>
                                          </p:val>
                                        </p:tav>
                                      </p:tavLst>
                                    </p:anim>
                                    <p:anim calcmode="lin" valueType="num">
                                      <p:cBhvr>
                                        <p:cTn id="9" dur="1500" fill="hold"/>
                                        <p:tgtEl>
                                          <p:spTgt spid="17"/>
                                        </p:tgtEl>
                                        <p:attrNameLst>
                                          <p:attrName>style.rotation</p:attrName>
                                        </p:attrNameLst>
                                      </p:cBhvr>
                                      <p:tavLst>
                                        <p:tav tm="0">
                                          <p:val>
                                            <p:fltVal val="360"/>
                                          </p:val>
                                        </p:tav>
                                        <p:tav tm="100000">
                                          <p:val>
                                            <p:fltVal val="0"/>
                                          </p:val>
                                        </p:tav>
                                      </p:tavLst>
                                    </p:anim>
                                    <p:animEffect transition="in" filter="fade">
                                      <p:cBhvr>
                                        <p:cTn id="10" dur="1500"/>
                                        <p:tgtEl>
                                          <p:spTgt spid="17"/>
                                        </p:tgtEl>
                                      </p:cBhvr>
                                    </p:animEffect>
                                  </p:childTnLst>
                                </p:cTn>
                              </p:par>
                              <p:par>
                                <p:cTn id="11" presetID="2" presetClass="entr" presetSubtype="1" decel="100000" fill="hold" grpId="0" nodeType="withEffect">
                                  <p:stCondLst>
                                    <p:cond delay="0"/>
                                  </p:stCondLst>
                                  <p:childTnLst>
                                    <p:set>
                                      <p:cBhvr>
                                        <p:cTn id="12" dur="1000" fill="hold">
                                          <p:stCondLst>
                                            <p:cond delay="0"/>
                                          </p:stCondLst>
                                        </p:cTn>
                                        <p:tgtEl>
                                          <p:spTgt spid="3"/>
                                        </p:tgtEl>
                                        <p:attrNameLst>
                                          <p:attrName>style.visibility</p:attrName>
                                        </p:attrNameLst>
                                      </p:cBhvr>
                                      <p:to>
                                        <p:strVal val="visible"/>
                                      </p:to>
                                    </p:set>
                                    <p:anim calcmode="lin" valueType="num">
                                      <p:cBhvr additive="base">
                                        <p:cTn id="13" dur="1000" fill="hold"/>
                                        <p:tgtEl>
                                          <p:spTgt spid="3"/>
                                        </p:tgtEl>
                                        <p:attrNameLst>
                                          <p:attrName>ppt_x</p:attrName>
                                        </p:attrNameLst>
                                      </p:cBhvr>
                                      <p:tavLst>
                                        <p:tav tm="0">
                                          <p:val>
                                            <p:strVal val="#ppt_x"/>
                                          </p:val>
                                        </p:tav>
                                        <p:tav tm="100000">
                                          <p:val>
                                            <p:strVal val="#ppt_x"/>
                                          </p:val>
                                        </p:tav>
                                      </p:tavLst>
                                    </p:anim>
                                    <p:anim calcmode="lin" valueType="num">
                                      <p:cBhvr additive="base">
                                        <p:cTn id="14" dur="1000" fill="hold"/>
                                        <p:tgtEl>
                                          <p:spTgt spid="3"/>
                                        </p:tgtEl>
                                        <p:attrNameLst>
                                          <p:attrName>ppt_y</p:attrName>
                                        </p:attrNameLst>
                                      </p:cBhvr>
                                      <p:tavLst>
                                        <p:tav tm="0">
                                          <p:val>
                                            <p:strVal val="0-#ppt_h/2"/>
                                          </p:val>
                                        </p:tav>
                                        <p:tav tm="100000">
                                          <p:val>
                                            <p:strVal val="#ppt_y"/>
                                          </p:val>
                                        </p:tav>
                                      </p:tavLst>
                                    </p:anim>
                                  </p:childTnLst>
                                </p:cTn>
                              </p:par>
                              <p:par>
                                <p:cTn id="15" presetID="2" presetClass="entr" presetSubtype="4" decel="100000" fill="hold" grpId="0" nodeType="withEffect">
                                  <p:stCondLst>
                                    <p:cond delay="500"/>
                                  </p:stCondLst>
                                  <p:childTnLst>
                                    <p:set>
                                      <p:cBhvr>
                                        <p:cTn id="16" dur="1" fill="hold">
                                          <p:stCondLst>
                                            <p:cond delay="0"/>
                                          </p:stCondLst>
                                        </p:cTn>
                                        <p:tgtEl>
                                          <p:spTgt spid="2"/>
                                        </p:tgtEl>
                                        <p:attrNameLst>
                                          <p:attrName>style.visibility</p:attrName>
                                        </p:attrNameLst>
                                      </p:cBhvr>
                                      <p:to>
                                        <p:strVal val="visible"/>
                                      </p:to>
                                    </p:set>
                                    <p:anim calcmode="lin" valueType="num">
                                      <p:cBhvr additive="base">
                                        <p:cTn id="17" dur="1500" fill="hold"/>
                                        <p:tgtEl>
                                          <p:spTgt spid="2"/>
                                        </p:tgtEl>
                                        <p:attrNameLst>
                                          <p:attrName>ppt_x</p:attrName>
                                        </p:attrNameLst>
                                      </p:cBhvr>
                                      <p:tavLst>
                                        <p:tav tm="0">
                                          <p:val>
                                            <p:strVal val="#ppt_x"/>
                                          </p:val>
                                        </p:tav>
                                        <p:tav tm="100000">
                                          <p:val>
                                            <p:strVal val="#ppt_x"/>
                                          </p:val>
                                        </p:tav>
                                      </p:tavLst>
                                    </p:anim>
                                    <p:anim calcmode="lin" valueType="num">
                                      <p:cBhvr additive="base">
                                        <p:cTn id="18" dur="1500" fill="hold"/>
                                        <p:tgtEl>
                                          <p:spTgt spid="2"/>
                                        </p:tgtEl>
                                        <p:attrNameLst>
                                          <p:attrName>ppt_y</p:attrName>
                                        </p:attrNameLst>
                                      </p:cBhvr>
                                      <p:tavLst>
                                        <p:tav tm="0">
                                          <p:val>
                                            <p:strVal val="1+#ppt_h/2"/>
                                          </p:val>
                                        </p:tav>
                                        <p:tav tm="100000">
                                          <p:val>
                                            <p:strVal val="#ppt_y"/>
                                          </p:val>
                                        </p:tav>
                                      </p:tavLst>
                                    </p:anim>
                                  </p:childTnLst>
                                </p:cTn>
                              </p:par>
                              <p:par>
                                <p:cTn id="19" presetID="16" presetClass="entr" presetSubtype="37" fill="hold" nodeType="withEffect">
                                  <p:stCondLst>
                                    <p:cond delay="1250"/>
                                  </p:stCondLst>
                                  <p:childTnLst>
                                    <p:set>
                                      <p:cBhvr>
                                        <p:cTn id="20" dur="1" fill="hold">
                                          <p:stCondLst>
                                            <p:cond delay="0"/>
                                          </p:stCondLst>
                                        </p:cTn>
                                        <p:tgtEl>
                                          <p:spTgt spid="4"/>
                                        </p:tgtEl>
                                        <p:attrNameLst>
                                          <p:attrName>style.visibility</p:attrName>
                                        </p:attrNameLst>
                                      </p:cBhvr>
                                      <p:to>
                                        <p:strVal val="visible"/>
                                      </p:to>
                                    </p:set>
                                    <p:animEffect transition="in" filter="barn(outVertical)">
                                      <p:cBhvr>
                                        <p:cTn id="21" dur="750"/>
                                        <p:tgtEl>
                                          <p:spTgt spid="4"/>
                                        </p:tgtEl>
                                      </p:cBhvr>
                                    </p:animEffect>
                                  </p:childTnLst>
                                </p:cTn>
                              </p:par>
                            </p:childTnLst>
                          </p:cTn>
                        </p:par>
                        <p:par>
                          <p:cTn id="22" fill="hold">
                            <p:stCondLst>
                              <p:cond delay="2000"/>
                            </p:stCondLst>
                            <p:childTnLst>
                              <p:par>
                                <p:cTn id="23" presetID="2" presetClass="entr" presetSubtype="8" decel="100000" fill="hold" nodeType="after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additive="base">
                                        <p:cTn id="25" dur="1500" fill="hold"/>
                                        <p:tgtEl>
                                          <p:spTgt spid="5"/>
                                        </p:tgtEl>
                                        <p:attrNameLst>
                                          <p:attrName>ppt_x</p:attrName>
                                        </p:attrNameLst>
                                      </p:cBhvr>
                                      <p:tavLst>
                                        <p:tav tm="0">
                                          <p:val>
                                            <p:strVal val="0-#ppt_w/2"/>
                                          </p:val>
                                        </p:tav>
                                        <p:tav tm="100000">
                                          <p:val>
                                            <p:strVal val="#ppt_x"/>
                                          </p:val>
                                        </p:tav>
                                      </p:tavLst>
                                    </p:anim>
                                    <p:anim calcmode="lin" valueType="num">
                                      <p:cBhvr additive="base">
                                        <p:cTn id="26" dur="1500" fill="hold"/>
                                        <p:tgtEl>
                                          <p:spTgt spid="5"/>
                                        </p:tgtEl>
                                        <p:attrNameLst>
                                          <p:attrName>ppt_y</p:attrName>
                                        </p:attrNameLst>
                                      </p:cBhvr>
                                      <p:tavLst>
                                        <p:tav tm="0">
                                          <p:val>
                                            <p:strVal val="#ppt_y"/>
                                          </p:val>
                                        </p:tav>
                                        <p:tav tm="100000">
                                          <p:val>
                                            <p:strVal val="#ppt_y"/>
                                          </p:val>
                                        </p:tav>
                                      </p:tavLst>
                                    </p:anim>
                                  </p:childTnLst>
                                </p:cTn>
                              </p:par>
                              <p:par>
                                <p:cTn id="27" presetID="2" presetClass="entr" presetSubtype="2" decel="100000" fill="hold" nodeType="withEffect">
                                  <p:stCondLst>
                                    <p:cond delay="0"/>
                                  </p:stCondLst>
                                  <p:childTnLst>
                                    <p:set>
                                      <p:cBhvr>
                                        <p:cTn id="28" dur="1" fill="hold">
                                          <p:stCondLst>
                                            <p:cond delay="0"/>
                                          </p:stCondLst>
                                        </p:cTn>
                                        <p:tgtEl>
                                          <p:spTgt spid="6"/>
                                        </p:tgtEl>
                                        <p:attrNameLst>
                                          <p:attrName>style.visibility</p:attrName>
                                        </p:attrNameLst>
                                      </p:cBhvr>
                                      <p:to>
                                        <p:strVal val="visible"/>
                                      </p:to>
                                    </p:set>
                                    <p:anim calcmode="lin" valueType="num">
                                      <p:cBhvr additive="base">
                                        <p:cTn id="29" dur="1500" fill="hold"/>
                                        <p:tgtEl>
                                          <p:spTgt spid="6"/>
                                        </p:tgtEl>
                                        <p:attrNameLst>
                                          <p:attrName>ppt_x</p:attrName>
                                        </p:attrNameLst>
                                      </p:cBhvr>
                                      <p:tavLst>
                                        <p:tav tm="0">
                                          <p:val>
                                            <p:strVal val="1+#ppt_w/2"/>
                                          </p:val>
                                        </p:tav>
                                        <p:tav tm="100000">
                                          <p:val>
                                            <p:strVal val="#ppt_x"/>
                                          </p:val>
                                        </p:tav>
                                      </p:tavLst>
                                    </p:anim>
                                    <p:anim calcmode="lin" valueType="num">
                                      <p:cBhvr additive="base">
                                        <p:cTn id="30" dur="1500" fill="hold"/>
                                        <p:tgtEl>
                                          <p:spTgt spid="6"/>
                                        </p:tgtEl>
                                        <p:attrNameLst>
                                          <p:attrName>ppt_y</p:attrName>
                                        </p:attrNameLst>
                                      </p:cBhvr>
                                      <p:tavLst>
                                        <p:tav tm="0">
                                          <p:val>
                                            <p:strVal val="#ppt_y"/>
                                          </p:val>
                                        </p:tav>
                                        <p:tav tm="100000">
                                          <p:val>
                                            <p:strVal val="#ppt_y"/>
                                          </p:val>
                                        </p:tav>
                                      </p:tavLst>
                                    </p:anim>
                                  </p:childTnLst>
                                </p:cTn>
                              </p:par>
                              <p:par>
                                <p:cTn id="31" presetID="47" presetClass="entr" presetSubtype="0" fill="hold" grpId="0" nodeType="withEffect">
                                  <p:stCondLst>
                                    <p:cond delay="250"/>
                                  </p:stCondLst>
                                  <p:childTnLst>
                                    <p:set>
                                      <p:cBhvr>
                                        <p:cTn id="32" dur="1" fill="hold">
                                          <p:stCondLst>
                                            <p:cond delay="0"/>
                                          </p:stCondLst>
                                        </p:cTn>
                                        <p:tgtEl>
                                          <p:spTgt spid="8"/>
                                        </p:tgtEl>
                                        <p:attrNameLst>
                                          <p:attrName>style.visibility</p:attrName>
                                        </p:attrNameLst>
                                      </p:cBhvr>
                                      <p:to>
                                        <p:strVal val="visible"/>
                                      </p:to>
                                    </p:set>
                                    <p:animEffect transition="in" filter="fade">
                                      <p:cBhvr>
                                        <p:cTn id="33" dur="1250"/>
                                        <p:tgtEl>
                                          <p:spTgt spid="8"/>
                                        </p:tgtEl>
                                      </p:cBhvr>
                                    </p:animEffect>
                                    <p:anim calcmode="lin" valueType="num">
                                      <p:cBhvr>
                                        <p:cTn id="34" dur="1250" fill="hold"/>
                                        <p:tgtEl>
                                          <p:spTgt spid="8"/>
                                        </p:tgtEl>
                                        <p:attrNameLst>
                                          <p:attrName>ppt_x</p:attrName>
                                        </p:attrNameLst>
                                      </p:cBhvr>
                                      <p:tavLst>
                                        <p:tav tm="0">
                                          <p:val>
                                            <p:strVal val="#ppt_x"/>
                                          </p:val>
                                        </p:tav>
                                        <p:tav tm="100000">
                                          <p:val>
                                            <p:strVal val="#ppt_x"/>
                                          </p:val>
                                        </p:tav>
                                      </p:tavLst>
                                    </p:anim>
                                    <p:anim calcmode="lin" valueType="num">
                                      <p:cBhvr>
                                        <p:cTn id="35" dur="1250" fill="hold"/>
                                        <p:tgtEl>
                                          <p:spTgt spid="8"/>
                                        </p:tgtEl>
                                        <p:attrNameLst>
                                          <p:attrName>ppt_y</p:attrName>
                                        </p:attrNameLst>
                                      </p:cBhvr>
                                      <p:tavLst>
                                        <p:tav tm="0">
                                          <p:val>
                                            <p:strVal val="#ppt_y-.1"/>
                                          </p:val>
                                        </p:tav>
                                        <p:tav tm="100000">
                                          <p:val>
                                            <p:strVal val="#ppt_y"/>
                                          </p:val>
                                        </p:tav>
                                      </p:tavLst>
                                    </p:anim>
                                  </p:childTnLst>
                                </p:cTn>
                              </p:par>
                              <p:par>
                                <p:cTn id="36" presetID="47" presetClass="entr" presetSubtype="0" fill="hold" grpId="0" nodeType="withEffect">
                                  <p:stCondLst>
                                    <p:cond delay="500"/>
                                  </p:stCondLst>
                                  <p:childTnLst>
                                    <p:set>
                                      <p:cBhvr>
                                        <p:cTn id="37" dur="1" fill="hold">
                                          <p:stCondLst>
                                            <p:cond delay="0"/>
                                          </p:stCondLst>
                                        </p:cTn>
                                        <p:tgtEl>
                                          <p:spTgt spid="7"/>
                                        </p:tgtEl>
                                        <p:attrNameLst>
                                          <p:attrName>style.visibility</p:attrName>
                                        </p:attrNameLst>
                                      </p:cBhvr>
                                      <p:to>
                                        <p:strVal val="visible"/>
                                      </p:to>
                                    </p:set>
                                    <p:animEffect transition="in" filter="fade">
                                      <p:cBhvr>
                                        <p:cTn id="38" dur="1250"/>
                                        <p:tgtEl>
                                          <p:spTgt spid="7"/>
                                        </p:tgtEl>
                                      </p:cBhvr>
                                    </p:animEffect>
                                    <p:anim calcmode="lin" valueType="num">
                                      <p:cBhvr>
                                        <p:cTn id="39" dur="1250" fill="hold"/>
                                        <p:tgtEl>
                                          <p:spTgt spid="7"/>
                                        </p:tgtEl>
                                        <p:attrNameLst>
                                          <p:attrName>ppt_x</p:attrName>
                                        </p:attrNameLst>
                                      </p:cBhvr>
                                      <p:tavLst>
                                        <p:tav tm="0">
                                          <p:val>
                                            <p:strVal val="#ppt_x"/>
                                          </p:val>
                                        </p:tav>
                                        <p:tav tm="100000">
                                          <p:val>
                                            <p:strVal val="#ppt_x"/>
                                          </p:val>
                                        </p:tav>
                                      </p:tavLst>
                                    </p:anim>
                                    <p:anim calcmode="lin" valueType="num">
                                      <p:cBhvr>
                                        <p:cTn id="40" dur="1250" fill="hold"/>
                                        <p:tgtEl>
                                          <p:spTgt spid="7"/>
                                        </p:tgtEl>
                                        <p:attrNameLst>
                                          <p:attrName>ppt_y</p:attrName>
                                        </p:attrNameLst>
                                      </p:cBhvr>
                                      <p:tavLst>
                                        <p:tav tm="0">
                                          <p:val>
                                            <p:strVal val="#ppt_y-.1"/>
                                          </p:val>
                                        </p:tav>
                                        <p:tav tm="100000">
                                          <p:val>
                                            <p:strVal val="#ppt_y"/>
                                          </p:val>
                                        </p:tav>
                                      </p:tavLst>
                                    </p:anim>
                                  </p:childTnLst>
                                </p:cTn>
                              </p:par>
                              <p:par>
                                <p:cTn id="41" presetID="49" presetClass="entr" presetSubtype="0" decel="100000" fill="hold" nodeType="withEffect">
                                  <p:stCondLst>
                                    <p:cond delay="250"/>
                                  </p:stCondLst>
                                  <p:childTnLst>
                                    <p:set>
                                      <p:cBhvr>
                                        <p:cTn id="42" dur="1" fill="hold">
                                          <p:stCondLst>
                                            <p:cond delay="0"/>
                                          </p:stCondLst>
                                        </p:cTn>
                                        <p:tgtEl>
                                          <p:spTgt spid="24"/>
                                        </p:tgtEl>
                                        <p:attrNameLst>
                                          <p:attrName>style.visibility</p:attrName>
                                        </p:attrNameLst>
                                      </p:cBhvr>
                                      <p:to>
                                        <p:strVal val="visible"/>
                                      </p:to>
                                    </p:set>
                                    <p:anim calcmode="lin" valueType="num">
                                      <p:cBhvr>
                                        <p:cTn id="43" dur="1500" fill="hold"/>
                                        <p:tgtEl>
                                          <p:spTgt spid="24"/>
                                        </p:tgtEl>
                                        <p:attrNameLst>
                                          <p:attrName>ppt_w</p:attrName>
                                        </p:attrNameLst>
                                      </p:cBhvr>
                                      <p:tavLst>
                                        <p:tav tm="0">
                                          <p:val>
                                            <p:fltVal val="0"/>
                                          </p:val>
                                        </p:tav>
                                        <p:tav tm="100000">
                                          <p:val>
                                            <p:strVal val="#ppt_w"/>
                                          </p:val>
                                        </p:tav>
                                      </p:tavLst>
                                    </p:anim>
                                    <p:anim calcmode="lin" valueType="num">
                                      <p:cBhvr>
                                        <p:cTn id="44" dur="1500" fill="hold"/>
                                        <p:tgtEl>
                                          <p:spTgt spid="24"/>
                                        </p:tgtEl>
                                        <p:attrNameLst>
                                          <p:attrName>ppt_h</p:attrName>
                                        </p:attrNameLst>
                                      </p:cBhvr>
                                      <p:tavLst>
                                        <p:tav tm="0">
                                          <p:val>
                                            <p:fltVal val="0"/>
                                          </p:val>
                                        </p:tav>
                                        <p:tav tm="100000">
                                          <p:val>
                                            <p:strVal val="#ppt_h"/>
                                          </p:val>
                                        </p:tav>
                                      </p:tavLst>
                                    </p:anim>
                                    <p:anim calcmode="lin" valueType="num">
                                      <p:cBhvr>
                                        <p:cTn id="45" dur="1500" fill="hold"/>
                                        <p:tgtEl>
                                          <p:spTgt spid="24"/>
                                        </p:tgtEl>
                                        <p:attrNameLst>
                                          <p:attrName>style.rotation</p:attrName>
                                        </p:attrNameLst>
                                      </p:cBhvr>
                                      <p:tavLst>
                                        <p:tav tm="0">
                                          <p:val>
                                            <p:fltVal val="360"/>
                                          </p:val>
                                        </p:tav>
                                        <p:tav tm="100000">
                                          <p:val>
                                            <p:fltVal val="0"/>
                                          </p:val>
                                        </p:tav>
                                      </p:tavLst>
                                    </p:anim>
                                    <p:animEffect transition="in" filter="fade">
                                      <p:cBhvr>
                                        <p:cTn id="46" dur="1500"/>
                                        <p:tgtEl>
                                          <p:spTgt spid="24"/>
                                        </p:tgtEl>
                                      </p:cBhvr>
                                    </p:animEffect>
                                  </p:childTnLst>
                                </p:cTn>
                              </p:par>
                              <p:par>
                                <p:cTn id="47" presetID="49" presetClass="entr" presetSubtype="0" decel="100000" fill="hold" nodeType="withEffect">
                                  <p:stCondLst>
                                    <p:cond delay="500"/>
                                  </p:stCondLst>
                                  <p:childTnLst>
                                    <p:set>
                                      <p:cBhvr>
                                        <p:cTn id="48" dur="1" fill="hold">
                                          <p:stCondLst>
                                            <p:cond delay="0"/>
                                          </p:stCondLst>
                                        </p:cTn>
                                        <p:tgtEl>
                                          <p:spTgt spid="42"/>
                                        </p:tgtEl>
                                        <p:attrNameLst>
                                          <p:attrName>style.visibility</p:attrName>
                                        </p:attrNameLst>
                                      </p:cBhvr>
                                      <p:to>
                                        <p:strVal val="visible"/>
                                      </p:to>
                                    </p:set>
                                    <p:anim calcmode="lin" valueType="num">
                                      <p:cBhvr>
                                        <p:cTn id="49" dur="1500" fill="hold"/>
                                        <p:tgtEl>
                                          <p:spTgt spid="42"/>
                                        </p:tgtEl>
                                        <p:attrNameLst>
                                          <p:attrName>ppt_w</p:attrName>
                                        </p:attrNameLst>
                                      </p:cBhvr>
                                      <p:tavLst>
                                        <p:tav tm="0">
                                          <p:val>
                                            <p:fltVal val="0"/>
                                          </p:val>
                                        </p:tav>
                                        <p:tav tm="100000">
                                          <p:val>
                                            <p:strVal val="#ppt_w"/>
                                          </p:val>
                                        </p:tav>
                                      </p:tavLst>
                                    </p:anim>
                                    <p:anim calcmode="lin" valueType="num">
                                      <p:cBhvr>
                                        <p:cTn id="50" dur="1500" fill="hold"/>
                                        <p:tgtEl>
                                          <p:spTgt spid="42"/>
                                        </p:tgtEl>
                                        <p:attrNameLst>
                                          <p:attrName>ppt_h</p:attrName>
                                        </p:attrNameLst>
                                      </p:cBhvr>
                                      <p:tavLst>
                                        <p:tav tm="0">
                                          <p:val>
                                            <p:fltVal val="0"/>
                                          </p:val>
                                        </p:tav>
                                        <p:tav tm="100000">
                                          <p:val>
                                            <p:strVal val="#ppt_h"/>
                                          </p:val>
                                        </p:tav>
                                      </p:tavLst>
                                    </p:anim>
                                    <p:anim calcmode="lin" valueType="num">
                                      <p:cBhvr>
                                        <p:cTn id="51" dur="1500" fill="hold"/>
                                        <p:tgtEl>
                                          <p:spTgt spid="42"/>
                                        </p:tgtEl>
                                        <p:attrNameLst>
                                          <p:attrName>style.rotation</p:attrName>
                                        </p:attrNameLst>
                                      </p:cBhvr>
                                      <p:tavLst>
                                        <p:tav tm="0">
                                          <p:val>
                                            <p:fltVal val="360"/>
                                          </p:val>
                                        </p:tav>
                                        <p:tav tm="100000">
                                          <p:val>
                                            <p:fltVal val="0"/>
                                          </p:val>
                                        </p:tav>
                                      </p:tavLst>
                                    </p:anim>
                                    <p:animEffect transition="in" filter="fade">
                                      <p:cBhvr>
                                        <p:cTn id="52" dur="1500"/>
                                        <p:tgtEl>
                                          <p:spTgt spid="42"/>
                                        </p:tgtEl>
                                      </p:cBhvr>
                                    </p:animEffect>
                                  </p:childTnLst>
                                </p:cTn>
                              </p:par>
                              <p:par>
                                <p:cTn id="53" presetID="49" presetClass="entr" presetSubtype="0" decel="100000" fill="hold" nodeType="withEffect">
                                  <p:stCondLst>
                                    <p:cond delay="250"/>
                                  </p:stCondLst>
                                  <p:childTnLst>
                                    <p:set>
                                      <p:cBhvr>
                                        <p:cTn id="54" dur="1" fill="hold">
                                          <p:stCondLst>
                                            <p:cond delay="0"/>
                                          </p:stCondLst>
                                        </p:cTn>
                                        <p:tgtEl>
                                          <p:spTgt spid="36"/>
                                        </p:tgtEl>
                                        <p:attrNameLst>
                                          <p:attrName>style.visibility</p:attrName>
                                        </p:attrNameLst>
                                      </p:cBhvr>
                                      <p:to>
                                        <p:strVal val="visible"/>
                                      </p:to>
                                    </p:set>
                                    <p:anim calcmode="lin" valueType="num">
                                      <p:cBhvr>
                                        <p:cTn id="55" dur="1500" fill="hold"/>
                                        <p:tgtEl>
                                          <p:spTgt spid="36"/>
                                        </p:tgtEl>
                                        <p:attrNameLst>
                                          <p:attrName>ppt_w</p:attrName>
                                        </p:attrNameLst>
                                      </p:cBhvr>
                                      <p:tavLst>
                                        <p:tav tm="0">
                                          <p:val>
                                            <p:fltVal val="0"/>
                                          </p:val>
                                        </p:tav>
                                        <p:tav tm="100000">
                                          <p:val>
                                            <p:strVal val="#ppt_w"/>
                                          </p:val>
                                        </p:tav>
                                      </p:tavLst>
                                    </p:anim>
                                    <p:anim calcmode="lin" valueType="num">
                                      <p:cBhvr>
                                        <p:cTn id="56" dur="1500" fill="hold"/>
                                        <p:tgtEl>
                                          <p:spTgt spid="36"/>
                                        </p:tgtEl>
                                        <p:attrNameLst>
                                          <p:attrName>ppt_h</p:attrName>
                                        </p:attrNameLst>
                                      </p:cBhvr>
                                      <p:tavLst>
                                        <p:tav tm="0">
                                          <p:val>
                                            <p:fltVal val="0"/>
                                          </p:val>
                                        </p:tav>
                                        <p:tav tm="100000">
                                          <p:val>
                                            <p:strVal val="#ppt_h"/>
                                          </p:val>
                                        </p:tav>
                                      </p:tavLst>
                                    </p:anim>
                                    <p:anim calcmode="lin" valueType="num">
                                      <p:cBhvr>
                                        <p:cTn id="57" dur="1500" fill="hold"/>
                                        <p:tgtEl>
                                          <p:spTgt spid="36"/>
                                        </p:tgtEl>
                                        <p:attrNameLst>
                                          <p:attrName>style.rotation</p:attrName>
                                        </p:attrNameLst>
                                      </p:cBhvr>
                                      <p:tavLst>
                                        <p:tav tm="0">
                                          <p:val>
                                            <p:fltVal val="360"/>
                                          </p:val>
                                        </p:tav>
                                        <p:tav tm="100000">
                                          <p:val>
                                            <p:fltVal val="0"/>
                                          </p:val>
                                        </p:tav>
                                      </p:tavLst>
                                    </p:anim>
                                    <p:animEffect transition="in" filter="fade">
                                      <p:cBhvr>
                                        <p:cTn id="58" dur="1500"/>
                                        <p:tgtEl>
                                          <p:spTgt spid="36"/>
                                        </p:tgtEl>
                                      </p:cBhvr>
                                    </p:animEffect>
                                  </p:childTnLst>
                                </p:cTn>
                              </p:par>
                              <p:par>
                                <p:cTn id="59" presetID="49" presetClass="entr" presetSubtype="0" decel="100000" fill="hold" nodeType="withEffect">
                                  <p:stCondLst>
                                    <p:cond delay="750"/>
                                  </p:stCondLst>
                                  <p:childTnLst>
                                    <p:set>
                                      <p:cBhvr>
                                        <p:cTn id="60" dur="1" fill="hold">
                                          <p:stCondLst>
                                            <p:cond delay="0"/>
                                          </p:stCondLst>
                                        </p:cTn>
                                        <p:tgtEl>
                                          <p:spTgt spid="30"/>
                                        </p:tgtEl>
                                        <p:attrNameLst>
                                          <p:attrName>style.visibility</p:attrName>
                                        </p:attrNameLst>
                                      </p:cBhvr>
                                      <p:to>
                                        <p:strVal val="visible"/>
                                      </p:to>
                                    </p:set>
                                    <p:anim calcmode="lin" valueType="num">
                                      <p:cBhvr>
                                        <p:cTn id="61" dur="1500" fill="hold"/>
                                        <p:tgtEl>
                                          <p:spTgt spid="30"/>
                                        </p:tgtEl>
                                        <p:attrNameLst>
                                          <p:attrName>ppt_w</p:attrName>
                                        </p:attrNameLst>
                                      </p:cBhvr>
                                      <p:tavLst>
                                        <p:tav tm="0">
                                          <p:val>
                                            <p:fltVal val="0"/>
                                          </p:val>
                                        </p:tav>
                                        <p:tav tm="100000">
                                          <p:val>
                                            <p:strVal val="#ppt_w"/>
                                          </p:val>
                                        </p:tav>
                                      </p:tavLst>
                                    </p:anim>
                                    <p:anim calcmode="lin" valueType="num">
                                      <p:cBhvr>
                                        <p:cTn id="62" dur="1500" fill="hold"/>
                                        <p:tgtEl>
                                          <p:spTgt spid="30"/>
                                        </p:tgtEl>
                                        <p:attrNameLst>
                                          <p:attrName>ppt_h</p:attrName>
                                        </p:attrNameLst>
                                      </p:cBhvr>
                                      <p:tavLst>
                                        <p:tav tm="0">
                                          <p:val>
                                            <p:fltVal val="0"/>
                                          </p:val>
                                        </p:tav>
                                        <p:tav tm="100000">
                                          <p:val>
                                            <p:strVal val="#ppt_h"/>
                                          </p:val>
                                        </p:tav>
                                      </p:tavLst>
                                    </p:anim>
                                    <p:anim calcmode="lin" valueType="num">
                                      <p:cBhvr>
                                        <p:cTn id="63" dur="1500" fill="hold"/>
                                        <p:tgtEl>
                                          <p:spTgt spid="30"/>
                                        </p:tgtEl>
                                        <p:attrNameLst>
                                          <p:attrName>style.rotation</p:attrName>
                                        </p:attrNameLst>
                                      </p:cBhvr>
                                      <p:tavLst>
                                        <p:tav tm="0">
                                          <p:val>
                                            <p:fltVal val="360"/>
                                          </p:val>
                                        </p:tav>
                                        <p:tav tm="100000">
                                          <p:val>
                                            <p:fltVal val="0"/>
                                          </p:val>
                                        </p:tav>
                                      </p:tavLst>
                                    </p:anim>
                                    <p:animEffect transition="in" filter="fade">
                                      <p:cBhvr>
                                        <p:cTn id="64" dur="1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7" grpId="0" animBg="1"/>
      <p:bldP spid="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5F4D2A12-1454-2D18-32C0-3564596F3DA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50364" y="2082991"/>
            <a:ext cx="5274310" cy="2202815"/>
          </a:xfrm>
          <a:prstGeom prst="rect">
            <a:avLst/>
          </a:prstGeom>
          <a:noFill/>
          <a:ln>
            <a:noFill/>
          </a:ln>
        </p:spPr>
      </p:pic>
      <p:pic>
        <p:nvPicPr>
          <p:cNvPr id="3" name="图片 2">
            <a:extLst>
              <a:ext uri="{FF2B5EF4-FFF2-40B4-BE49-F238E27FC236}">
                <a16:creationId xmlns:a16="http://schemas.microsoft.com/office/drawing/2014/main" id="{11A812F1-AEFA-2A5C-B2A1-5AA096087BC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862599" y="2082991"/>
            <a:ext cx="5274310" cy="2175510"/>
          </a:xfrm>
          <a:prstGeom prst="rect">
            <a:avLst/>
          </a:prstGeom>
          <a:noFill/>
          <a:ln>
            <a:noFill/>
          </a:ln>
        </p:spPr>
      </p:pic>
      <mc:AlternateContent xmlns:mc="http://schemas.openxmlformats.org/markup-compatibility/2006">
        <mc:Choice xmlns:a14="http://schemas.microsoft.com/office/drawing/2010/main" Requires="a14">
          <p:sp>
            <p:nvSpPr>
              <p:cNvPr id="5" name="文本框 4">
                <a:extLst>
                  <a:ext uri="{FF2B5EF4-FFF2-40B4-BE49-F238E27FC236}">
                    <a16:creationId xmlns:a16="http://schemas.microsoft.com/office/drawing/2014/main" id="{22FEBACB-8851-82FB-141D-9669AA209148}"/>
                  </a:ext>
                </a:extLst>
              </p:cNvPr>
              <p:cNvSpPr txBox="1"/>
              <p:nvPr/>
            </p:nvSpPr>
            <p:spPr>
              <a:xfrm>
                <a:off x="250364" y="4583748"/>
                <a:ext cx="2562225" cy="61734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𝑆𝑖𝑔𝑚𝑜𝑖𝑑</m:t>
                      </m:r>
                      <m:d>
                        <m:dPr>
                          <m:ctrlPr>
                            <a:rPr lang="zh-CN"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rPr>
                        <m:t>=</m:t>
                      </m:r>
                      <m:f>
                        <m:fPr>
                          <m:ctrlPr>
                            <a:rPr lang="zh-CN" altLang="zh-CN" i="1">
                              <a:latin typeface="Cambria Math" panose="02040503050406030204" pitchFamily="18" charset="0"/>
                            </a:rPr>
                          </m:ctrlPr>
                        </m:fPr>
                        <m:num>
                          <m:r>
                            <a:rPr lang="en-US" altLang="zh-CN">
                              <a:latin typeface="Cambria Math" panose="02040503050406030204" pitchFamily="18" charset="0"/>
                            </a:rPr>
                            <m:t>1</m:t>
                          </m:r>
                        </m:num>
                        <m:den>
                          <m:r>
                            <a:rPr lang="en-US" altLang="zh-CN">
                              <a:latin typeface="Cambria Math" panose="02040503050406030204" pitchFamily="18" charset="0"/>
                            </a:rPr>
                            <m:t>1+</m:t>
                          </m:r>
                          <m:sSup>
                            <m:sSupPr>
                              <m:ctrlPr>
                                <a:rPr lang="zh-CN" altLang="zh-CN" i="1">
                                  <a:latin typeface="Cambria Math" panose="02040503050406030204" pitchFamily="18" charset="0"/>
                                </a:rPr>
                              </m:ctrlPr>
                            </m:sSupPr>
                            <m:e>
                              <m:r>
                                <m:rPr>
                                  <m:sty m:val="p"/>
                                </m:rPr>
                                <a:rPr lang="en-US" altLang="zh-CN">
                                  <a:latin typeface="Cambria Math" panose="02040503050406030204" pitchFamily="18" charset="0"/>
                                </a:rPr>
                                <m:t>e</m:t>
                              </m:r>
                            </m:e>
                            <m:sup>
                              <m:r>
                                <a:rPr lang="en-US" altLang="zh-CN" i="1">
                                  <a:latin typeface="Cambria Math" panose="02040503050406030204" pitchFamily="18" charset="0"/>
                                </a:rPr>
                                <m:t>−</m:t>
                              </m:r>
                              <m:r>
                                <m:rPr>
                                  <m:sty m:val="p"/>
                                </m:rPr>
                                <a:rPr lang="en-US" altLang="zh-CN">
                                  <a:latin typeface="Cambria Math" panose="02040503050406030204" pitchFamily="18" charset="0"/>
                                </a:rPr>
                                <m:t>x</m:t>
                              </m:r>
                            </m:sup>
                          </m:sSup>
                        </m:den>
                      </m:f>
                    </m:oMath>
                  </m:oMathPara>
                </a14:m>
                <a:endParaRPr lang="zh-CN" altLang="en-US" dirty="0"/>
              </a:p>
            </p:txBody>
          </p:sp>
        </mc:Choice>
        <mc:Fallback>
          <p:sp>
            <p:nvSpPr>
              <p:cNvPr id="5" name="文本框 4">
                <a:extLst>
                  <a:ext uri="{FF2B5EF4-FFF2-40B4-BE49-F238E27FC236}">
                    <a16:creationId xmlns:a16="http://schemas.microsoft.com/office/drawing/2014/main" id="{22FEBACB-8851-82FB-141D-9669AA209148}"/>
                  </a:ext>
                </a:extLst>
              </p:cNvPr>
              <p:cNvSpPr txBox="1">
                <a:spLocks noRot="1" noChangeAspect="1" noMove="1" noResize="1" noEditPoints="1" noAdjustHandles="1" noChangeArrowheads="1" noChangeShapeType="1" noTextEdit="1"/>
              </p:cNvSpPr>
              <p:nvPr/>
            </p:nvSpPr>
            <p:spPr>
              <a:xfrm>
                <a:off x="250364" y="4583748"/>
                <a:ext cx="2562225" cy="617348"/>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 name="文本框 5">
                <a:extLst>
                  <a:ext uri="{FF2B5EF4-FFF2-40B4-BE49-F238E27FC236}">
                    <a16:creationId xmlns:a16="http://schemas.microsoft.com/office/drawing/2014/main" id="{7D5920B2-3D31-B219-A980-B42DC8E9D36C}"/>
                  </a:ext>
                </a:extLst>
              </p:cNvPr>
              <p:cNvSpPr txBox="1"/>
              <p:nvPr/>
            </p:nvSpPr>
            <p:spPr>
              <a:xfrm>
                <a:off x="3028950" y="4707756"/>
                <a:ext cx="232410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1800" i="1" smtClean="0">
                          <a:effectLst/>
                          <a:latin typeface="Cambria Math" panose="02040503050406030204" pitchFamily="18" charset="0"/>
                          <a:ea typeface="宋体" panose="02010600030101010101" pitchFamily="2" charset="-122"/>
                          <a:cs typeface="Times New Roman" panose="02020603050405020304" pitchFamily="18" charset="0"/>
                        </a:rPr>
                        <m:t>𝑅𝑒𝐿𝑢</m:t>
                      </m:r>
                      <m:d>
                        <m:dPr>
                          <m:ctrlPr>
                            <a:rPr lang="zh-CN" altLang="zh-CN" sz="1800" i="1">
                              <a:effectLst/>
                              <a:latin typeface="Cambria Math" panose="02040503050406030204" pitchFamily="18" charset="0"/>
                              <a:ea typeface="Cambria Math" panose="02040503050406030204" pitchFamily="18" charset="0"/>
                            </a:rPr>
                          </m:ctrlPr>
                        </m:d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𝑥</m:t>
                          </m:r>
                        </m:e>
                      </m:d>
                      <m:r>
                        <a:rPr lang="en-US" altLang="zh-CN" sz="1800">
                          <a:effectLst/>
                          <a:latin typeface="Cambria Math" panose="02040503050406030204" pitchFamily="18" charset="0"/>
                          <a:ea typeface="宋体" panose="02010600030101010101" pitchFamily="2" charset="-122"/>
                          <a:cs typeface="Times New Roman" panose="02020603050405020304" pitchFamily="18" charset="0"/>
                        </a:rPr>
                        <m:t>=</m:t>
                      </m:r>
                      <m:r>
                        <m:rPr>
                          <m:sty m:val="p"/>
                        </m:rPr>
                        <a:rPr lang="en-US" altLang="zh-CN" sz="1800">
                          <a:effectLst/>
                          <a:latin typeface="Cambria Math" panose="02040503050406030204" pitchFamily="18" charset="0"/>
                          <a:ea typeface="宋体" panose="02010600030101010101" pitchFamily="2" charset="-122"/>
                          <a:cs typeface="Times New Roman" panose="02020603050405020304" pitchFamily="18" charset="0"/>
                        </a:rPr>
                        <m:t>max</m:t>
                      </m:r>
                      <m:r>
                        <a:rPr lang="en-US" altLang="zh-CN" sz="1800">
                          <a:effectLst/>
                          <a:latin typeface="Cambria Math" panose="02040503050406030204" pitchFamily="18" charset="0"/>
                          <a:ea typeface="宋体" panose="02010600030101010101" pitchFamily="2" charset="-122"/>
                          <a:cs typeface="Times New Roman" panose="02020603050405020304" pitchFamily="18" charset="0"/>
                        </a:rPr>
                        <m:t>⁡(0,</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𝑥</m:t>
                      </m:r>
                      <m:r>
                        <a:rPr lang="en-US" altLang="zh-CN" sz="1800">
                          <a:effectLst/>
                          <a:latin typeface="Cambria Math" panose="02040503050406030204" pitchFamily="18" charset="0"/>
                          <a:ea typeface="宋体" panose="02010600030101010101" pitchFamily="2" charset="-122"/>
                          <a:cs typeface="Times New Roman" panose="02020603050405020304" pitchFamily="18" charset="0"/>
                        </a:rPr>
                        <m:t>)</m:t>
                      </m:r>
                    </m:oMath>
                  </m:oMathPara>
                </a14:m>
                <a:endParaRPr lang="zh-CN" altLang="en-US" dirty="0"/>
              </a:p>
            </p:txBody>
          </p:sp>
        </mc:Choice>
        <mc:Fallback>
          <p:sp>
            <p:nvSpPr>
              <p:cNvPr id="6" name="文本框 5">
                <a:extLst>
                  <a:ext uri="{FF2B5EF4-FFF2-40B4-BE49-F238E27FC236}">
                    <a16:creationId xmlns:a16="http://schemas.microsoft.com/office/drawing/2014/main" id="{7D5920B2-3D31-B219-A980-B42DC8E9D36C}"/>
                  </a:ext>
                </a:extLst>
              </p:cNvPr>
              <p:cNvSpPr txBox="1">
                <a:spLocks noRot="1" noChangeAspect="1" noMove="1" noResize="1" noEditPoints="1" noAdjustHandles="1" noChangeArrowheads="1" noChangeShapeType="1" noTextEdit="1"/>
              </p:cNvSpPr>
              <p:nvPr/>
            </p:nvSpPr>
            <p:spPr>
              <a:xfrm>
                <a:off x="3028950" y="4707756"/>
                <a:ext cx="2324100" cy="369332"/>
              </a:xfrm>
              <a:prstGeom prst="rect">
                <a:avLst/>
              </a:prstGeom>
              <a:blipFill>
                <a:blip r:embed="rId5"/>
                <a:stretch>
                  <a:fillRect b="-14754"/>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7" name="文本框 6">
                <a:extLst>
                  <a:ext uri="{FF2B5EF4-FFF2-40B4-BE49-F238E27FC236}">
                    <a16:creationId xmlns:a16="http://schemas.microsoft.com/office/drawing/2014/main" id="{D843CAC6-0114-8EA7-5994-3A1D31622435}"/>
                  </a:ext>
                </a:extLst>
              </p:cNvPr>
              <p:cNvSpPr txBox="1"/>
              <p:nvPr/>
            </p:nvSpPr>
            <p:spPr>
              <a:xfrm>
                <a:off x="5210175" y="4490902"/>
                <a:ext cx="3619328" cy="71019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𝐸𝐿𝑈</m:t>
                      </m:r>
                      <m:d>
                        <m:dPr>
                          <m:ctrlPr>
                            <a:rPr lang="zh-CN"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rPr>
                        <m:t>=</m:t>
                      </m:r>
                      <m:d>
                        <m:dPr>
                          <m:begChr m:val="{"/>
                          <m:endChr m:val=""/>
                          <m:ctrlPr>
                            <a:rPr lang="zh-CN" altLang="zh-CN" i="1">
                              <a:latin typeface="Cambria Math" panose="02040503050406030204" pitchFamily="18" charset="0"/>
                            </a:rPr>
                          </m:ctrlPr>
                        </m:dPr>
                        <m:e>
                          <m:eqArr>
                            <m:eqArrPr>
                              <m:ctrlPr>
                                <a:rPr lang="zh-CN" altLang="zh-CN" i="1">
                                  <a:latin typeface="Cambria Math" panose="02040503050406030204" pitchFamily="18" charset="0"/>
                                </a:rPr>
                              </m:ctrlPr>
                            </m:eqArrPr>
                            <m:e>
                              <m:r>
                                <a:rPr lang="en-US" altLang="zh-CN" i="1">
                                  <a:latin typeface="Cambria Math" panose="02040503050406030204" pitchFamily="18" charset="0"/>
                                </a:rPr>
                                <m:t>𝑥</m:t>
                              </m:r>
                              <m:r>
                                <a:rPr lang="en-US" altLang="zh-CN" i="1">
                                  <a:latin typeface="Cambria Math" panose="02040503050406030204" pitchFamily="18" charset="0"/>
                                </a:rPr>
                                <m:t> (</m:t>
                              </m:r>
                              <m:r>
                                <a:rPr lang="en-US" altLang="zh-CN" i="1">
                                  <a:latin typeface="Cambria Math" panose="02040503050406030204" pitchFamily="18" charset="0"/>
                                </a:rPr>
                                <m:t>𝑥</m:t>
                              </m:r>
                              <m:r>
                                <a:rPr lang="en-US" altLang="zh-CN" i="1">
                                  <a:latin typeface="Cambria Math" panose="02040503050406030204" pitchFamily="18" charset="0"/>
                                </a:rPr>
                                <m:t>≥0)</m:t>
                              </m:r>
                            </m:e>
                            <m:e>
                              <m:r>
                                <a:rPr lang="en-US" altLang="zh-CN" i="1">
                                  <a:latin typeface="Cambria Math" panose="02040503050406030204" pitchFamily="18" charset="0"/>
                                </a:rPr>
                                <m:t>𝛼</m:t>
                              </m:r>
                              <m:d>
                                <m:dPr>
                                  <m:ctrlPr>
                                    <a:rPr lang="zh-CN" altLang="zh-CN" i="1">
                                      <a:latin typeface="Cambria Math" panose="02040503050406030204" pitchFamily="18" charset="0"/>
                                    </a:rPr>
                                  </m:ctrlPr>
                                </m:dPr>
                                <m:e>
                                  <m:sSup>
                                    <m:sSupPr>
                                      <m:ctrlPr>
                                        <a:rPr lang="zh-CN" altLang="zh-CN" i="1">
                                          <a:latin typeface="Cambria Math" panose="02040503050406030204" pitchFamily="18" charset="0"/>
                                        </a:rPr>
                                      </m:ctrlPr>
                                    </m:sSupPr>
                                    <m:e>
                                      <m:r>
                                        <a:rPr lang="en-US" altLang="zh-CN" i="1">
                                          <a:latin typeface="Cambria Math" panose="02040503050406030204" pitchFamily="18" charset="0"/>
                                        </a:rPr>
                                        <m:t>𝑒</m:t>
                                      </m:r>
                                    </m:e>
                                    <m:sup>
                                      <m:r>
                                        <a:rPr lang="en-US" altLang="zh-CN" i="1">
                                          <a:latin typeface="Cambria Math" panose="02040503050406030204" pitchFamily="18" charset="0"/>
                                        </a:rPr>
                                        <m:t>𝑥</m:t>
                                      </m:r>
                                    </m:sup>
                                  </m:sSup>
                                  <m:r>
                                    <a:rPr lang="en-US" altLang="zh-CN" i="1">
                                      <a:latin typeface="Cambria Math" panose="02040503050406030204" pitchFamily="18" charset="0"/>
                                    </a:rPr>
                                    <m:t>−1</m:t>
                                  </m:r>
                                </m:e>
                              </m:d>
                              <m:r>
                                <a:rPr lang="en-US" altLang="zh-CN" i="1">
                                  <a:latin typeface="Cambria Math" panose="02040503050406030204" pitchFamily="18" charset="0"/>
                                </a:rPr>
                                <m:t> (</m:t>
                              </m:r>
                              <m:r>
                                <a:rPr lang="en-US" altLang="zh-CN" i="1">
                                  <a:latin typeface="Cambria Math" panose="02040503050406030204" pitchFamily="18" charset="0"/>
                                </a:rPr>
                                <m:t>𝑥</m:t>
                              </m:r>
                              <m:r>
                                <a:rPr lang="en-US" altLang="zh-CN" i="1">
                                  <a:latin typeface="Cambria Math" panose="02040503050406030204" pitchFamily="18" charset="0"/>
                                </a:rPr>
                                <m:t>&lt;0)</m:t>
                              </m:r>
                            </m:e>
                          </m:eqArr>
                        </m:e>
                      </m:d>
                    </m:oMath>
                  </m:oMathPara>
                </a14:m>
                <a:endParaRPr lang="zh-CN" altLang="en-US" dirty="0"/>
              </a:p>
            </p:txBody>
          </p:sp>
        </mc:Choice>
        <mc:Fallback>
          <p:sp>
            <p:nvSpPr>
              <p:cNvPr id="7" name="文本框 6">
                <a:extLst>
                  <a:ext uri="{FF2B5EF4-FFF2-40B4-BE49-F238E27FC236}">
                    <a16:creationId xmlns:a16="http://schemas.microsoft.com/office/drawing/2014/main" id="{D843CAC6-0114-8EA7-5994-3A1D31622435}"/>
                  </a:ext>
                </a:extLst>
              </p:cNvPr>
              <p:cNvSpPr txBox="1">
                <a:spLocks noRot="1" noChangeAspect="1" noMove="1" noResize="1" noEditPoints="1" noAdjustHandles="1" noChangeArrowheads="1" noChangeShapeType="1" noTextEdit="1"/>
              </p:cNvSpPr>
              <p:nvPr/>
            </p:nvSpPr>
            <p:spPr>
              <a:xfrm>
                <a:off x="5210175" y="4490902"/>
                <a:ext cx="3619328" cy="710194"/>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8" name="文本框 7">
                <a:extLst>
                  <a:ext uri="{FF2B5EF4-FFF2-40B4-BE49-F238E27FC236}">
                    <a16:creationId xmlns:a16="http://schemas.microsoft.com/office/drawing/2014/main" id="{98192CAF-34FE-D375-8908-B8B394847276}"/>
                  </a:ext>
                </a:extLst>
              </p:cNvPr>
              <p:cNvSpPr txBox="1"/>
              <p:nvPr/>
            </p:nvSpPr>
            <p:spPr>
              <a:xfrm>
                <a:off x="8974734" y="4523090"/>
                <a:ext cx="216217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i="1" smtClean="0">
                          <a:latin typeface="Cambria Math" panose="02040503050406030204" pitchFamily="18" charset="0"/>
                        </a:rPr>
                        <m:t>𝑥𝑃</m:t>
                      </m:r>
                      <m:r>
                        <a:rPr lang="en-US" altLang="zh-CN">
                          <a:latin typeface="Cambria Math" panose="02040503050406030204" pitchFamily="18" charset="0"/>
                        </a:rPr>
                        <m:t>(</m:t>
                      </m:r>
                      <m:r>
                        <a:rPr lang="en-US" altLang="zh-CN" i="1">
                          <a:latin typeface="Cambria Math" panose="02040503050406030204" pitchFamily="18" charset="0"/>
                        </a:rPr>
                        <m:t>𝑋</m:t>
                      </m:r>
                      <m:r>
                        <a:rPr lang="en-US" altLang="zh-CN" b="1">
                          <a:latin typeface="Cambria Math" panose="02040503050406030204" pitchFamily="18" charset="0"/>
                        </a:rPr>
                        <m:t>≤</m:t>
                      </m:r>
                      <m:r>
                        <a:rPr lang="en-US" altLang="zh-CN" i="1">
                          <a:latin typeface="Cambria Math" panose="02040503050406030204" pitchFamily="18" charset="0"/>
                        </a:rPr>
                        <m:t>𝑥</m:t>
                      </m:r>
                      <m:r>
                        <a:rPr lang="en-US" altLang="zh-CN">
                          <a:latin typeface="Cambria Math" panose="02040503050406030204" pitchFamily="18" charset="0"/>
                        </a:rPr>
                        <m:t>)</m:t>
                      </m:r>
                      <m:r>
                        <a:rPr lang="en-US" altLang="zh-CN" b="1">
                          <a:latin typeface="Cambria Math" panose="02040503050406030204" pitchFamily="18" charset="0"/>
                        </a:rPr>
                        <m:t>=</m:t>
                      </m:r>
                      <m:r>
                        <a:rPr lang="en-US" altLang="zh-CN" i="1">
                          <a:latin typeface="Cambria Math" panose="02040503050406030204" pitchFamily="18" charset="0"/>
                        </a:rPr>
                        <m:t>𝑥</m:t>
                      </m:r>
                      <m:r>
                        <m:rPr>
                          <m:sty m:val="p"/>
                        </m:rPr>
                        <a:rPr lang="en-US" altLang="zh-CN">
                          <a:latin typeface="Cambria Math" panose="02040503050406030204" pitchFamily="18" charset="0"/>
                        </a:rPr>
                        <m:t>Φ</m:t>
                      </m:r>
                      <m:r>
                        <a:rPr lang="en-US" altLang="zh-CN">
                          <a:latin typeface="Cambria Math" panose="02040503050406030204" pitchFamily="18" charset="0"/>
                        </a:rPr>
                        <m:t>(</m:t>
                      </m:r>
                      <m:r>
                        <a:rPr lang="en-US" altLang="zh-CN" i="1">
                          <a:latin typeface="Cambria Math" panose="02040503050406030204" pitchFamily="18" charset="0"/>
                        </a:rPr>
                        <m:t>𝑥</m:t>
                      </m:r>
                      <m:r>
                        <a:rPr lang="en-US" altLang="zh-CN">
                          <a:latin typeface="Cambria Math" panose="02040503050406030204" pitchFamily="18" charset="0"/>
                        </a:rPr>
                        <m:t>)</m:t>
                      </m:r>
                    </m:oMath>
                  </m:oMathPara>
                </a14:m>
                <a:endParaRPr lang="zh-CN" altLang="en-US" dirty="0"/>
              </a:p>
            </p:txBody>
          </p:sp>
        </mc:Choice>
        <mc:Fallback>
          <p:sp>
            <p:nvSpPr>
              <p:cNvPr id="8" name="文本框 7">
                <a:extLst>
                  <a:ext uri="{FF2B5EF4-FFF2-40B4-BE49-F238E27FC236}">
                    <a16:creationId xmlns:a16="http://schemas.microsoft.com/office/drawing/2014/main" id="{98192CAF-34FE-D375-8908-B8B394847276}"/>
                  </a:ext>
                </a:extLst>
              </p:cNvPr>
              <p:cNvSpPr txBox="1">
                <a:spLocks noRot="1" noChangeAspect="1" noMove="1" noResize="1" noEditPoints="1" noAdjustHandles="1" noChangeArrowheads="1" noChangeShapeType="1" noTextEdit="1"/>
              </p:cNvSpPr>
              <p:nvPr/>
            </p:nvSpPr>
            <p:spPr>
              <a:xfrm>
                <a:off x="8974734" y="4523090"/>
                <a:ext cx="2162175" cy="369332"/>
              </a:xfrm>
              <a:prstGeom prst="rect">
                <a:avLst/>
              </a:prstGeom>
              <a:blipFill>
                <a:blip r:embed="rId7"/>
                <a:stretch>
                  <a:fillRect r="-282" b="-13115"/>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9" name="文本框 8">
                <a:extLst>
                  <a:ext uri="{FF2B5EF4-FFF2-40B4-BE49-F238E27FC236}">
                    <a16:creationId xmlns:a16="http://schemas.microsoft.com/office/drawing/2014/main" id="{446B0E6E-0D42-4AD0-6291-333C13EBA46F}"/>
                  </a:ext>
                </a:extLst>
              </p:cNvPr>
              <p:cNvSpPr txBox="1"/>
              <p:nvPr/>
            </p:nvSpPr>
            <p:spPr>
              <a:xfrm>
                <a:off x="7967489" y="5233284"/>
                <a:ext cx="4367385" cy="88024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altLang="zh-CN">
                          <a:latin typeface="Cambria Math" panose="02040503050406030204" pitchFamily="18" charset="0"/>
                        </a:rPr>
                        <m:t>Φ</m:t>
                      </m:r>
                      <m:r>
                        <a:rPr lang="en-US" altLang="zh-CN">
                          <a:latin typeface="Cambria Math" panose="02040503050406030204" pitchFamily="18" charset="0"/>
                        </a:rPr>
                        <m:t>(</m:t>
                      </m:r>
                      <m:r>
                        <a:rPr lang="en-US" altLang="zh-CN" i="1">
                          <a:latin typeface="Cambria Math" panose="02040503050406030204" pitchFamily="18" charset="0"/>
                        </a:rPr>
                        <m:t>𝑥</m:t>
                      </m:r>
                      <m:r>
                        <a:rPr lang="en-US" altLang="zh-CN">
                          <a:latin typeface="Cambria Math" panose="02040503050406030204" pitchFamily="18" charset="0"/>
                        </a:rPr>
                        <m:t>)</m:t>
                      </m:r>
                      <m:r>
                        <a:rPr lang="zh-CN" altLang="en-US" i="1">
                          <a:latin typeface="Cambria Math" panose="02040503050406030204" pitchFamily="18" charset="0"/>
                        </a:rPr>
                        <m:t>：</m:t>
                      </m:r>
                      <m:r>
                        <a:rPr lang="en-US" altLang="zh-CN" i="1">
                          <a:latin typeface="Cambria Math" panose="02040503050406030204" pitchFamily="18" charset="0"/>
                        </a:rPr>
                        <m:t>𝑥𝑃</m:t>
                      </m:r>
                      <m:r>
                        <a:rPr lang="en-US" altLang="zh-CN">
                          <a:latin typeface="Cambria Math" panose="02040503050406030204" pitchFamily="18" charset="0"/>
                        </a:rPr>
                        <m:t>(</m:t>
                      </m:r>
                      <m:r>
                        <a:rPr lang="en-US" altLang="zh-CN" i="1">
                          <a:latin typeface="Cambria Math" panose="02040503050406030204" pitchFamily="18" charset="0"/>
                        </a:rPr>
                        <m:t>𝑋</m:t>
                      </m:r>
                      <m:r>
                        <a:rPr lang="en-US" altLang="zh-CN" b="1">
                          <a:latin typeface="Cambria Math" panose="02040503050406030204" pitchFamily="18" charset="0"/>
                        </a:rPr>
                        <m:t>≤</m:t>
                      </m:r>
                      <m:r>
                        <a:rPr lang="en-US" altLang="zh-CN" i="1">
                          <a:latin typeface="Cambria Math" panose="02040503050406030204" pitchFamily="18" charset="0"/>
                        </a:rPr>
                        <m:t>𝑥</m:t>
                      </m:r>
                      <m:r>
                        <a:rPr lang="en-US" altLang="zh-CN">
                          <a:latin typeface="Cambria Math" panose="02040503050406030204" pitchFamily="18" charset="0"/>
                        </a:rPr>
                        <m:t>)</m:t>
                      </m:r>
                      <m:r>
                        <a:rPr lang="en-US" altLang="zh-CN" b="1">
                          <a:latin typeface="Cambria Math" panose="02040503050406030204" pitchFamily="18" charset="0"/>
                        </a:rPr>
                        <m:t>=</m:t>
                      </m:r>
                      <m:r>
                        <a:rPr lang="en-US" altLang="zh-CN" i="1">
                          <a:latin typeface="Cambria Math" panose="02040503050406030204" pitchFamily="18" charset="0"/>
                        </a:rPr>
                        <m:t>𝑥</m:t>
                      </m:r>
                      <m:nary>
                        <m:naryPr>
                          <m:limLoc m:val="subSup"/>
                          <m:ctrlPr>
                            <a:rPr lang="zh-CN" altLang="zh-CN" i="1">
                              <a:latin typeface="Cambria Math" panose="02040503050406030204" pitchFamily="18" charset="0"/>
                            </a:rPr>
                          </m:ctrlPr>
                        </m:naryPr>
                        <m:sub>
                          <m:r>
                            <a:rPr lang="en-US" altLang="zh-CN" i="1">
                              <a:latin typeface="Cambria Math" panose="02040503050406030204" pitchFamily="18" charset="0"/>
                            </a:rPr>
                            <m:t>−</m:t>
                          </m:r>
                          <m:r>
                            <a:rPr lang="en-US" altLang="zh-CN">
                              <a:latin typeface="Cambria Math" panose="02040503050406030204" pitchFamily="18" charset="0"/>
                            </a:rPr>
                            <m:t>∞</m:t>
                          </m:r>
                          <m:r>
                            <a:rPr lang="en-US" altLang="zh-CN" b="1">
                              <a:latin typeface="Cambria Math" panose="02040503050406030204" pitchFamily="18" charset="0"/>
                            </a:rPr>
                            <m:t>​</m:t>
                          </m:r>
                        </m:sub>
                        <m:sup>
                          <m:r>
                            <a:rPr lang="en-US" altLang="zh-CN" i="1">
                              <a:latin typeface="Cambria Math" panose="02040503050406030204" pitchFamily="18" charset="0"/>
                            </a:rPr>
                            <m:t>𝑋</m:t>
                          </m:r>
                        </m:sup>
                        <m:e>
                          <m:f>
                            <m:fPr>
                              <m:ctrlPr>
                                <a:rPr lang="zh-CN" altLang="zh-CN" i="1">
                                  <a:latin typeface="Cambria Math" panose="02040503050406030204" pitchFamily="18" charset="0"/>
                                </a:rPr>
                              </m:ctrlPr>
                            </m:fPr>
                            <m:num>
                              <m:sSup>
                                <m:sSupPr>
                                  <m:ctrlPr>
                                    <a:rPr lang="zh-CN" altLang="zh-CN" i="1">
                                      <a:latin typeface="Cambria Math" panose="02040503050406030204" pitchFamily="18" charset="0"/>
                                    </a:rPr>
                                  </m:ctrlPr>
                                </m:sSupPr>
                                <m:e>
                                  <m:r>
                                    <a:rPr lang="en-US" altLang="zh-CN" i="1">
                                      <a:latin typeface="Cambria Math" panose="02040503050406030204" pitchFamily="18" charset="0"/>
                                    </a:rPr>
                                    <m:t>𝑒</m:t>
                                  </m:r>
                                </m:e>
                                <m:sup>
                                  <m:r>
                                    <a:rPr lang="en-US" altLang="zh-CN" i="1">
                                      <a:latin typeface="Cambria Math" panose="02040503050406030204" pitchFamily="18" charset="0"/>
                                    </a:rPr>
                                    <m:t>−</m:t>
                                  </m:r>
                                  <m:f>
                                    <m:fPr>
                                      <m:ctrlPr>
                                        <a:rPr lang="zh-CN" altLang="zh-CN" i="1">
                                          <a:latin typeface="Cambria Math" panose="02040503050406030204" pitchFamily="18" charset="0"/>
                                        </a:rPr>
                                      </m:ctrlPr>
                                    </m:fPr>
                                    <m:num>
                                      <m:r>
                                        <a:rPr lang="en-US" altLang="zh-CN">
                                          <a:latin typeface="Cambria Math" panose="02040503050406030204" pitchFamily="18" charset="0"/>
                                        </a:rPr>
                                        <m:t>(</m:t>
                                      </m:r>
                                      <m:r>
                                        <a:rPr lang="en-US" altLang="zh-CN" i="1">
                                          <a:latin typeface="Cambria Math" panose="02040503050406030204" pitchFamily="18" charset="0"/>
                                        </a:rPr>
                                        <m:t>𝑋</m:t>
                                      </m:r>
                                      <m:r>
                                        <a:rPr lang="en-US" altLang="zh-CN" i="1">
                                          <a:latin typeface="Cambria Math" panose="02040503050406030204" pitchFamily="18" charset="0"/>
                                        </a:rPr>
                                        <m:t>−</m:t>
                                      </m:r>
                                      <m:r>
                                        <a:rPr lang="en-US" altLang="zh-CN" i="1">
                                          <a:latin typeface="Cambria Math" panose="02040503050406030204" pitchFamily="18" charset="0"/>
                                        </a:rPr>
                                        <m:t>𝜇</m:t>
                                      </m:r>
                                      <m:r>
                                        <a:rPr lang="en-US" altLang="zh-CN">
                                          <a:latin typeface="Cambria Math" panose="02040503050406030204" pitchFamily="18" charset="0"/>
                                        </a:rPr>
                                        <m:t>)2</m:t>
                                      </m:r>
                                    </m:num>
                                    <m:den>
                                      <m:r>
                                        <a:rPr lang="en-US" altLang="zh-CN" i="1">
                                          <a:latin typeface="Cambria Math" panose="02040503050406030204" pitchFamily="18" charset="0"/>
                                        </a:rPr>
                                        <m:t>2</m:t>
                                      </m:r>
                                      <m:sSup>
                                        <m:sSupPr>
                                          <m:ctrlPr>
                                            <a:rPr lang="zh-CN" altLang="zh-CN" i="1">
                                              <a:latin typeface="Cambria Math" panose="02040503050406030204" pitchFamily="18" charset="0"/>
                                            </a:rPr>
                                          </m:ctrlPr>
                                        </m:sSupPr>
                                        <m:e>
                                          <m:r>
                                            <a:rPr lang="en-US" altLang="zh-CN" i="1">
                                              <a:latin typeface="Cambria Math" panose="02040503050406030204" pitchFamily="18" charset="0"/>
                                            </a:rPr>
                                            <m:t>𝜎</m:t>
                                          </m:r>
                                        </m:e>
                                        <m:sup>
                                          <m:r>
                                            <a:rPr lang="en-US" altLang="zh-CN" i="1">
                                              <a:latin typeface="Cambria Math" panose="02040503050406030204" pitchFamily="18" charset="0"/>
                                            </a:rPr>
                                            <m:t>2</m:t>
                                          </m:r>
                                        </m:sup>
                                      </m:sSup>
                                    </m:den>
                                  </m:f>
                                </m:sup>
                              </m:sSup>
                            </m:num>
                            <m:den>
                              <m:rad>
                                <m:radPr>
                                  <m:degHide m:val="on"/>
                                  <m:ctrlPr>
                                    <a:rPr lang="zh-CN" altLang="zh-CN" i="1">
                                      <a:latin typeface="Cambria Math" panose="02040503050406030204" pitchFamily="18" charset="0"/>
                                    </a:rPr>
                                  </m:ctrlPr>
                                </m:radPr>
                                <m:deg/>
                                <m:e>
                                  <m:r>
                                    <a:rPr lang="en-US" altLang="zh-CN" i="1">
                                      <a:latin typeface="Cambria Math" panose="02040503050406030204" pitchFamily="18" charset="0"/>
                                    </a:rPr>
                                    <m:t>2</m:t>
                                  </m:r>
                                </m:e>
                              </m:rad>
                              <m:r>
                                <a:rPr lang="en-US" altLang="zh-CN" i="1">
                                  <a:latin typeface="Cambria Math" panose="02040503050406030204" pitchFamily="18" charset="0"/>
                                </a:rPr>
                                <m:t>𝜋𝜎</m:t>
                              </m:r>
                            </m:den>
                          </m:f>
                        </m:e>
                      </m:nary>
                      <m:r>
                        <a:rPr lang="en-US" altLang="zh-CN">
                          <a:latin typeface="Cambria Math" panose="02040503050406030204" pitchFamily="18" charset="0"/>
                        </a:rPr>
                        <m:t>​​</m:t>
                      </m:r>
                      <m:r>
                        <m:rPr>
                          <m:sty m:val="p"/>
                        </m:rPr>
                        <a:rPr lang="en-US" altLang="zh-CN">
                          <a:latin typeface="Cambria Math" panose="02040503050406030204" pitchFamily="18" charset="0"/>
                        </a:rPr>
                        <m:t>d</m:t>
                      </m:r>
                      <m:r>
                        <a:rPr lang="en-US" altLang="zh-CN" i="1">
                          <a:latin typeface="Cambria Math" panose="02040503050406030204" pitchFamily="18" charset="0"/>
                        </a:rPr>
                        <m:t>𝑋</m:t>
                      </m:r>
                    </m:oMath>
                  </m:oMathPara>
                </a14:m>
                <a:endParaRPr lang="zh-CN" altLang="en-US" dirty="0"/>
              </a:p>
            </p:txBody>
          </p:sp>
        </mc:Choice>
        <mc:Fallback>
          <p:sp>
            <p:nvSpPr>
              <p:cNvPr id="9" name="文本框 8">
                <a:extLst>
                  <a:ext uri="{FF2B5EF4-FFF2-40B4-BE49-F238E27FC236}">
                    <a16:creationId xmlns:a16="http://schemas.microsoft.com/office/drawing/2014/main" id="{446B0E6E-0D42-4AD0-6291-333C13EBA46F}"/>
                  </a:ext>
                </a:extLst>
              </p:cNvPr>
              <p:cNvSpPr txBox="1">
                <a:spLocks noRot="1" noChangeAspect="1" noMove="1" noResize="1" noEditPoints="1" noAdjustHandles="1" noChangeArrowheads="1" noChangeShapeType="1" noTextEdit="1"/>
              </p:cNvSpPr>
              <p:nvPr/>
            </p:nvSpPr>
            <p:spPr>
              <a:xfrm>
                <a:off x="7967489" y="5233284"/>
                <a:ext cx="4367385" cy="880241"/>
              </a:xfrm>
              <a:prstGeom prst="rect">
                <a:avLst/>
              </a:prstGeom>
              <a:blipFill>
                <a:blip r:embed="rId8"/>
                <a:stretch>
                  <a:fillRect/>
                </a:stretch>
              </a:blipFill>
            </p:spPr>
            <p:txBody>
              <a:bodyPr/>
              <a:lstStyle/>
              <a:p>
                <a:r>
                  <a:rPr lang="zh-CN" altLang="en-US">
                    <a:noFill/>
                  </a:rPr>
                  <a:t> </a:t>
                </a:r>
              </a:p>
            </p:txBody>
          </p:sp>
        </mc:Fallback>
      </mc:AlternateContent>
      <p:sp>
        <p:nvSpPr>
          <p:cNvPr id="20" name="文本框 19">
            <a:extLst>
              <a:ext uri="{FF2B5EF4-FFF2-40B4-BE49-F238E27FC236}">
                <a16:creationId xmlns:a16="http://schemas.microsoft.com/office/drawing/2014/main" id="{7AE806CF-74BD-D450-8CA4-AF1D1D102798}"/>
              </a:ext>
            </a:extLst>
          </p:cNvPr>
          <p:cNvSpPr txBox="1"/>
          <p:nvPr/>
        </p:nvSpPr>
        <p:spPr>
          <a:xfrm>
            <a:off x="2916094" y="654606"/>
            <a:ext cx="2299027" cy="369332"/>
          </a:xfrm>
          <a:prstGeom prst="rect">
            <a:avLst/>
          </a:prstGeom>
          <a:noFill/>
        </p:spPr>
        <p:txBody>
          <a:bodyPr wrap="none" rtlCol="0">
            <a:spAutoFit/>
          </a:bodyPr>
          <a:lstStyle/>
          <a:p>
            <a:r>
              <a:rPr lang="en-US" altLang="zh-CN" dirty="0"/>
              <a:t>Activation Function</a:t>
            </a:r>
            <a:endParaRPr lang="zh-CN" altLang="en-US" dirty="0"/>
          </a:p>
        </p:txBody>
      </p:sp>
    </p:spTree>
    <p:extLst>
      <p:ext uri="{BB962C8B-B14F-4D97-AF65-F5344CB8AC3E}">
        <p14:creationId xmlns:p14="http://schemas.microsoft.com/office/powerpoint/2010/main" val="4214531830"/>
      </p:ext>
    </p:extLst>
  </p:cSld>
  <p:clrMapOvr>
    <a:masterClrMapping/>
  </p:clrMapOvr>
  <mc:AlternateContent xmlns:mc="http://schemas.openxmlformats.org/markup-compatibility/2006" xmlns:p14="http://schemas.microsoft.com/office/powerpoint/2010/main">
    <mc:Choice Requires="p14">
      <p:transition spd="slow" p14:dur="1300" advClick="0" advTm="0">
        <p14:pan/>
      </p:transition>
    </mc:Choice>
    <mc:Fallback xmlns="">
      <p:transition spd="slow" advClick="0" advTm="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图表 1">
            <a:extLst>
              <a:ext uri="{FF2B5EF4-FFF2-40B4-BE49-F238E27FC236}">
                <a16:creationId xmlns:a16="http://schemas.microsoft.com/office/drawing/2014/main" id="{B1514844-9467-2792-B5D8-33AA069BEC91}"/>
              </a:ext>
            </a:extLst>
          </p:cNvPr>
          <p:cNvGraphicFramePr/>
          <p:nvPr>
            <p:extLst>
              <p:ext uri="{D42A27DB-BD31-4B8C-83A1-F6EECF244321}">
                <p14:modId xmlns:p14="http://schemas.microsoft.com/office/powerpoint/2010/main" val="1649251198"/>
              </p:ext>
            </p:extLst>
          </p:nvPr>
        </p:nvGraphicFramePr>
        <p:xfrm>
          <a:off x="2057400" y="1476375"/>
          <a:ext cx="7334250" cy="3324225"/>
        </p:xfrm>
        <a:graphic>
          <a:graphicData uri="http://schemas.openxmlformats.org/drawingml/2006/chart">
            <c:chart xmlns:c="http://schemas.openxmlformats.org/drawingml/2006/chart" xmlns:r="http://schemas.openxmlformats.org/officeDocument/2006/relationships" r:id="rId2"/>
          </a:graphicData>
        </a:graphic>
      </p:graphicFrame>
      <p:sp>
        <p:nvSpPr>
          <p:cNvPr id="4" name="文本框 3">
            <a:extLst>
              <a:ext uri="{FF2B5EF4-FFF2-40B4-BE49-F238E27FC236}">
                <a16:creationId xmlns:a16="http://schemas.microsoft.com/office/drawing/2014/main" id="{3ADF7403-3D04-59A0-5AE9-C7387FA48EC5}"/>
              </a:ext>
            </a:extLst>
          </p:cNvPr>
          <p:cNvSpPr txBox="1"/>
          <p:nvPr/>
        </p:nvSpPr>
        <p:spPr>
          <a:xfrm>
            <a:off x="2916094" y="654606"/>
            <a:ext cx="2299027" cy="369332"/>
          </a:xfrm>
          <a:prstGeom prst="rect">
            <a:avLst/>
          </a:prstGeom>
          <a:noFill/>
        </p:spPr>
        <p:txBody>
          <a:bodyPr wrap="none" rtlCol="0">
            <a:spAutoFit/>
          </a:bodyPr>
          <a:lstStyle/>
          <a:p>
            <a:r>
              <a:rPr lang="en-US" altLang="zh-CN" dirty="0"/>
              <a:t>Activation Function</a:t>
            </a:r>
            <a:endParaRPr lang="zh-CN" altLang="en-US" dirty="0"/>
          </a:p>
        </p:txBody>
      </p:sp>
    </p:spTree>
    <p:extLst>
      <p:ext uri="{BB962C8B-B14F-4D97-AF65-F5344CB8AC3E}">
        <p14:creationId xmlns:p14="http://schemas.microsoft.com/office/powerpoint/2010/main" val="3933336522"/>
      </p:ext>
    </p:extLst>
  </p:cSld>
  <p:clrMapOvr>
    <a:masterClrMapping/>
  </p:clrMapOvr>
  <mc:AlternateContent xmlns:mc="http://schemas.openxmlformats.org/markup-compatibility/2006" xmlns:p14="http://schemas.microsoft.com/office/powerpoint/2010/main">
    <mc:Choice Requires="p14">
      <p:transition spd="slow" p14:dur="1300" advClick="0" advTm="0">
        <p14:pan/>
      </p:transition>
    </mc:Choice>
    <mc:Fallback xmlns="">
      <p:transition spd="slow" advClick="0" advTm="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FAD0456F-8E6D-8A2E-88AA-EBD6FA686D51}"/>
              </a:ext>
            </a:extLst>
          </p:cNvPr>
          <p:cNvSpPr txBox="1"/>
          <p:nvPr/>
        </p:nvSpPr>
        <p:spPr>
          <a:xfrm>
            <a:off x="2743200" y="667305"/>
            <a:ext cx="1627369" cy="369332"/>
          </a:xfrm>
          <a:prstGeom prst="rect">
            <a:avLst/>
          </a:prstGeom>
          <a:noFill/>
        </p:spPr>
        <p:txBody>
          <a:bodyPr wrap="none" rtlCol="0">
            <a:spAutoFit/>
          </a:bodyPr>
          <a:lstStyle/>
          <a:p>
            <a:r>
              <a:rPr lang="en-US" altLang="zh-CN" dirty="0"/>
              <a:t>Learning</a:t>
            </a:r>
            <a:r>
              <a:rPr lang="zh-CN" altLang="en-US" dirty="0"/>
              <a:t> </a:t>
            </a:r>
            <a:r>
              <a:rPr lang="en-US" altLang="zh-CN" dirty="0"/>
              <a:t>rate</a:t>
            </a:r>
            <a:endParaRPr lang="zh-CN" altLang="en-US" dirty="0"/>
          </a:p>
        </p:txBody>
      </p:sp>
      <p:graphicFrame>
        <p:nvGraphicFramePr>
          <p:cNvPr id="3" name="图表 2">
            <a:extLst>
              <a:ext uri="{FF2B5EF4-FFF2-40B4-BE49-F238E27FC236}">
                <a16:creationId xmlns:a16="http://schemas.microsoft.com/office/drawing/2014/main" id="{42BA5795-95A2-C153-D397-1B8E15D41ABA}"/>
              </a:ext>
            </a:extLst>
          </p:cNvPr>
          <p:cNvGraphicFramePr/>
          <p:nvPr>
            <p:extLst>
              <p:ext uri="{D42A27DB-BD31-4B8C-83A1-F6EECF244321}">
                <p14:modId xmlns:p14="http://schemas.microsoft.com/office/powerpoint/2010/main" val="2378290793"/>
              </p:ext>
            </p:extLst>
          </p:nvPr>
        </p:nvGraphicFramePr>
        <p:xfrm>
          <a:off x="1447800" y="1419225"/>
          <a:ext cx="9944100" cy="338137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045070236"/>
      </p:ext>
    </p:extLst>
  </p:cSld>
  <p:clrMapOvr>
    <a:masterClrMapping/>
  </p:clrMapOvr>
  <mc:AlternateContent xmlns:mc="http://schemas.openxmlformats.org/markup-compatibility/2006" xmlns:p14="http://schemas.microsoft.com/office/powerpoint/2010/main">
    <mc:Choice Requires="p14">
      <p:transition spd="slow" p14:dur="1300" advClick="0" advTm="0">
        <p14:pan/>
      </p:transition>
    </mc:Choice>
    <mc:Fallback xmlns="">
      <p:transition spd="slow" advClick="0" advTm="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7A3FBAE5-0F32-9470-5602-7B4A3118C605}"/>
              </a:ext>
            </a:extLst>
          </p:cNvPr>
          <p:cNvSpPr txBox="1"/>
          <p:nvPr/>
        </p:nvSpPr>
        <p:spPr>
          <a:xfrm>
            <a:off x="6565910" y="1809500"/>
            <a:ext cx="5112673" cy="677108"/>
          </a:xfrm>
          <a:prstGeom prst="rect">
            <a:avLst/>
          </a:prstGeom>
          <a:noFill/>
        </p:spPr>
        <p:txBody>
          <a:bodyPr wrap="square" rtlCol="0">
            <a:spAutoFit/>
          </a:bodyPr>
          <a:lstStyle/>
          <a:p>
            <a:r>
              <a:rPr lang="zh-CN" altLang="en-US" sz="1400" dirty="0">
                <a:solidFill>
                  <a:schemeClr val="bg1"/>
                </a:solidFill>
                <a:latin typeface="+mn-ea"/>
                <a:cs typeface="+mn-ea"/>
                <a:sym typeface="+mn-lt"/>
              </a:rPr>
              <a:t>添加小标题</a:t>
            </a:r>
            <a:endParaRPr lang="en-US" altLang="zh-CN" sz="1400" dirty="0">
              <a:solidFill>
                <a:schemeClr val="bg1"/>
              </a:solidFill>
              <a:latin typeface="+mn-ea"/>
              <a:cs typeface="+mn-ea"/>
              <a:sym typeface="+mn-lt"/>
            </a:endParaRPr>
          </a:p>
          <a:p>
            <a:r>
              <a:rPr lang="zh-CN" altLang="en-US" sz="1200" dirty="0">
                <a:solidFill>
                  <a:schemeClr val="bg1"/>
                </a:solidFill>
                <a:latin typeface="+mn-ea"/>
                <a:cs typeface="+mn-ea"/>
                <a:sym typeface="+mn-lt"/>
              </a:rPr>
              <a:t>在这里添加你的详细小段落文本内容，与标题相关并符合整体语言风格，将你需要表达的意思表述清楚完整，保持美观大方。</a:t>
            </a:r>
          </a:p>
        </p:txBody>
      </p:sp>
      <p:sp>
        <p:nvSpPr>
          <p:cNvPr id="3" name="文本框 2">
            <a:extLst>
              <a:ext uri="{FF2B5EF4-FFF2-40B4-BE49-F238E27FC236}">
                <a16:creationId xmlns:a16="http://schemas.microsoft.com/office/drawing/2014/main" id="{728F150A-33A6-543B-3342-B84E755F45EE}"/>
              </a:ext>
            </a:extLst>
          </p:cNvPr>
          <p:cNvSpPr txBox="1"/>
          <p:nvPr/>
        </p:nvSpPr>
        <p:spPr>
          <a:xfrm>
            <a:off x="2743200" y="667305"/>
            <a:ext cx="588623" cy="369332"/>
          </a:xfrm>
          <a:prstGeom prst="rect">
            <a:avLst/>
          </a:prstGeom>
          <a:noFill/>
        </p:spPr>
        <p:txBody>
          <a:bodyPr wrap="none" rtlCol="0">
            <a:spAutoFit/>
          </a:bodyPr>
          <a:lstStyle/>
          <a:p>
            <a:r>
              <a:rPr lang="en-US" altLang="zh-CN" dirty="0"/>
              <a:t>Dim</a:t>
            </a:r>
            <a:endParaRPr lang="zh-CN" altLang="en-US" dirty="0"/>
          </a:p>
        </p:txBody>
      </p:sp>
      <p:graphicFrame>
        <p:nvGraphicFramePr>
          <p:cNvPr id="4" name="图表 3">
            <a:extLst>
              <a:ext uri="{FF2B5EF4-FFF2-40B4-BE49-F238E27FC236}">
                <a16:creationId xmlns:a16="http://schemas.microsoft.com/office/drawing/2014/main" id="{633E8E1A-CC5D-CE31-2D4E-E0E54CCC8BD9}"/>
              </a:ext>
            </a:extLst>
          </p:cNvPr>
          <p:cNvGraphicFramePr/>
          <p:nvPr>
            <p:extLst>
              <p:ext uri="{D42A27DB-BD31-4B8C-83A1-F6EECF244321}">
                <p14:modId xmlns:p14="http://schemas.microsoft.com/office/powerpoint/2010/main" val="2889560231"/>
              </p:ext>
            </p:extLst>
          </p:nvPr>
        </p:nvGraphicFramePr>
        <p:xfrm>
          <a:off x="4743450" y="1770817"/>
          <a:ext cx="7372350" cy="4125157"/>
        </p:xfrm>
        <a:graphic>
          <a:graphicData uri="http://schemas.openxmlformats.org/drawingml/2006/chart">
            <c:chart xmlns:c="http://schemas.openxmlformats.org/drawingml/2006/chart" xmlns:r="http://schemas.openxmlformats.org/officeDocument/2006/relationships" r:id="rId2"/>
          </a:graphicData>
        </a:graphic>
      </p:graphicFrame>
      <p:pic>
        <p:nvPicPr>
          <p:cNvPr id="8" name="图片 7">
            <a:extLst>
              <a:ext uri="{FF2B5EF4-FFF2-40B4-BE49-F238E27FC236}">
                <a16:creationId xmlns:a16="http://schemas.microsoft.com/office/drawing/2014/main" id="{9913C2BD-D3B4-7DDC-66AA-9B54266700CA}"/>
              </a:ext>
            </a:extLst>
          </p:cNvPr>
          <p:cNvPicPr>
            <a:picLocks noChangeAspect="1"/>
          </p:cNvPicPr>
          <p:nvPr/>
        </p:nvPicPr>
        <p:blipFill>
          <a:blip r:embed="rId3"/>
          <a:stretch>
            <a:fillRect/>
          </a:stretch>
        </p:blipFill>
        <p:spPr>
          <a:xfrm>
            <a:off x="76200" y="2590800"/>
            <a:ext cx="4667250" cy="3008143"/>
          </a:xfrm>
          <a:prstGeom prst="rect">
            <a:avLst/>
          </a:prstGeom>
        </p:spPr>
      </p:pic>
    </p:spTree>
    <p:extLst>
      <p:ext uri="{BB962C8B-B14F-4D97-AF65-F5344CB8AC3E}">
        <p14:creationId xmlns:p14="http://schemas.microsoft.com/office/powerpoint/2010/main" val="1108577552"/>
      </p:ext>
    </p:extLst>
  </p:cSld>
  <p:clrMapOvr>
    <a:masterClrMapping/>
  </p:clrMapOvr>
  <mc:AlternateContent xmlns:mc="http://schemas.openxmlformats.org/markup-compatibility/2006" xmlns:p14="http://schemas.microsoft.com/office/powerpoint/2010/main">
    <mc:Choice Requires="p14">
      <p:transition spd="slow" p14:dur="1300" advClick="0" advTm="0">
        <p14:pan/>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250" fill="hold"/>
                                        <p:tgtEl>
                                          <p:spTgt spid="2"/>
                                        </p:tgtEl>
                                        <p:attrNameLst>
                                          <p:attrName>ppt_x</p:attrName>
                                        </p:attrNameLst>
                                      </p:cBhvr>
                                      <p:tavLst>
                                        <p:tav tm="0">
                                          <p:val>
                                            <p:strVal val="1+#ppt_w/2"/>
                                          </p:val>
                                        </p:tav>
                                        <p:tav tm="100000">
                                          <p:val>
                                            <p:strVal val="#ppt_x"/>
                                          </p:val>
                                        </p:tav>
                                      </p:tavLst>
                                    </p:anim>
                                    <p:anim calcmode="lin" valueType="num">
                                      <p:cBhvr additive="base">
                                        <p:cTn id="8" dur="125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5780FEBE-57C4-C46B-8509-9559BA754542}"/>
              </a:ext>
            </a:extLst>
          </p:cNvPr>
          <p:cNvSpPr txBox="1"/>
          <p:nvPr/>
        </p:nvSpPr>
        <p:spPr>
          <a:xfrm>
            <a:off x="6565910" y="1809500"/>
            <a:ext cx="5112673" cy="677108"/>
          </a:xfrm>
          <a:prstGeom prst="rect">
            <a:avLst/>
          </a:prstGeom>
          <a:noFill/>
        </p:spPr>
        <p:txBody>
          <a:bodyPr wrap="square" rtlCol="0">
            <a:spAutoFit/>
          </a:bodyPr>
          <a:lstStyle/>
          <a:p>
            <a:r>
              <a:rPr lang="zh-CN" altLang="en-US" sz="1400" dirty="0">
                <a:solidFill>
                  <a:schemeClr val="bg1"/>
                </a:solidFill>
                <a:latin typeface="+mn-ea"/>
                <a:cs typeface="+mn-ea"/>
                <a:sym typeface="+mn-lt"/>
              </a:rPr>
              <a:t>添加小标题</a:t>
            </a:r>
            <a:endParaRPr lang="en-US" altLang="zh-CN" sz="1400" dirty="0">
              <a:solidFill>
                <a:schemeClr val="bg1"/>
              </a:solidFill>
              <a:latin typeface="+mn-ea"/>
              <a:cs typeface="+mn-ea"/>
              <a:sym typeface="+mn-lt"/>
            </a:endParaRPr>
          </a:p>
          <a:p>
            <a:r>
              <a:rPr lang="zh-CN" altLang="en-US" sz="1200" dirty="0">
                <a:solidFill>
                  <a:schemeClr val="bg1"/>
                </a:solidFill>
                <a:latin typeface="+mn-ea"/>
                <a:cs typeface="+mn-ea"/>
                <a:sym typeface="+mn-lt"/>
              </a:rPr>
              <a:t>在这里添加你的详细小段落文本内容，与标题相关并符合整体语言风格，将你需要表达的意思表述清楚完整，保持美观大方。</a:t>
            </a:r>
          </a:p>
        </p:txBody>
      </p:sp>
      <p:sp>
        <p:nvSpPr>
          <p:cNvPr id="3" name="矩形 2">
            <a:extLst>
              <a:ext uri="{FF2B5EF4-FFF2-40B4-BE49-F238E27FC236}">
                <a16:creationId xmlns:a16="http://schemas.microsoft.com/office/drawing/2014/main" id="{EC300946-12CA-CC70-3248-BA61F91954F4}"/>
              </a:ext>
            </a:extLst>
          </p:cNvPr>
          <p:cNvSpPr/>
          <p:nvPr/>
        </p:nvSpPr>
        <p:spPr>
          <a:xfrm>
            <a:off x="962025" y="552450"/>
            <a:ext cx="1371600" cy="9683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文本框 3">
            <a:extLst>
              <a:ext uri="{FF2B5EF4-FFF2-40B4-BE49-F238E27FC236}">
                <a16:creationId xmlns:a16="http://schemas.microsoft.com/office/drawing/2014/main" id="{9C9C0E0E-C580-1B3B-E980-196363F12A53}"/>
              </a:ext>
            </a:extLst>
          </p:cNvPr>
          <p:cNvSpPr txBox="1"/>
          <p:nvPr/>
        </p:nvSpPr>
        <p:spPr>
          <a:xfrm>
            <a:off x="2743200" y="667305"/>
            <a:ext cx="1947969" cy="369332"/>
          </a:xfrm>
          <a:prstGeom prst="rect">
            <a:avLst/>
          </a:prstGeom>
          <a:noFill/>
        </p:spPr>
        <p:txBody>
          <a:bodyPr wrap="none" rtlCol="0">
            <a:spAutoFit/>
          </a:bodyPr>
          <a:lstStyle/>
          <a:p>
            <a:r>
              <a:rPr lang="en-US" altLang="zh-CN" dirty="0"/>
              <a:t>Number of Head</a:t>
            </a:r>
            <a:endParaRPr lang="zh-CN" altLang="en-US" dirty="0"/>
          </a:p>
        </p:txBody>
      </p:sp>
      <p:graphicFrame>
        <p:nvGraphicFramePr>
          <p:cNvPr id="5" name="图表 4">
            <a:extLst>
              <a:ext uri="{FF2B5EF4-FFF2-40B4-BE49-F238E27FC236}">
                <a16:creationId xmlns:a16="http://schemas.microsoft.com/office/drawing/2014/main" id="{5C682767-70D9-D1C1-7192-7A98886B7834}"/>
              </a:ext>
            </a:extLst>
          </p:cNvPr>
          <p:cNvGraphicFramePr/>
          <p:nvPr>
            <p:extLst>
              <p:ext uri="{D42A27DB-BD31-4B8C-83A1-F6EECF244321}">
                <p14:modId xmlns:p14="http://schemas.microsoft.com/office/powerpoint/2010/main" val="1826155031"/>
              </p:ext>
            </p:extLst>
          </p:nvPr>
        </p:nvGraphicFramePr>
        <p:xfrm>
          <a:off x="733425" y="1619250"/>
          <a:ext cx="10860644" cy="32004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 name="表格 5">
            <a:extLst>
              <a:ext uri="{FF2B5EF4-FFF2-40B4-BE49-F238E27FC236}">
                <a16:creationId xmlns:a16="http://schemas.microsoft.com/office/drawing/2014/main" id="{07537AE4-E161-6830-966B-8C585BF080CB}"/>
              </a:ext>
            </a:extLst>
          </p:cNvPr>
          <p:cNvGraphicFramePr>
            <a:graphicFrameLocks noGrp="1"/>
          </p:cNvGraphicFramePr>
          <p:nvPr>
            <p:extLst>
              <p:ext uri="{D42A27DB-BD31-4B8C-83A1-F6EECF244321}">
                <p14:modId xmlns:p14="http://schemas.microsoft.com/office/powerpoint/2010/main" val="2934554235"/>
              </p:ext>
            </p:extLst>
          </p:nvPr>
        </p:nvGraphicFramePr>
        <p:xfrm>
          <a:off x="3552825" y="5238750"/>
          <a:ext cx="5314948" cy="503874"/>
        </p:xfrm>
        <a:graphic>
          <a:graphicData uri="http://schemas.openxmlformats.org/drawingml/2006/table">
            <a:tbl>
              <a:tblPr firstRow="1" firstCol="1" bandRow="1">
                <a:tableStyleId>{5C22544A-7EE6-4342-B048-85BDC9FD1C3A}</a:tableStyleId>
              </a:tblPr>
              <a:tblGrid>
                <a:gridCol w="1028080">
                  <a:extLst>
                    <a:ext uri="{9D8B030D-6E8A-4147-A177-3AD203B41FA5}">
                      <a16:colId xmlns:a16="http://schemas.microsoft.com/office/drawing/2014/main" val="2557169664"/>
                    </a:ext>
                  </a:extLst>
                </a:gridCol>
                <a:gridCol w="781044">
                  <a:extLst>
                    <a:ext uri="{9D8B030D-6E8A-4147-A177-3AD203B41FA5}">
                      <a16:colId xmlns:a16="http://schemas.microsoft.com/office/drawing/2014/main" val="2750127574"/>
                    </a:ext>
                  </a:extLst>
                </a:gridCol>
                <a:gridCol w="876456">
                  <a:extLst>
                    <a:ext uri="{9D8B030D-6E8A-4147-A177-3AD203B41FA5}">
                      <a16:colId xmlns:a16="http://schemas.microsoft.com/office/drawing/2014/main" val="2417250881"/>
                    </a:ext>
                  </a:extLst>
                </a:gridCol>
                <a:gridCol w="876456">
                  <a:extLst>
                    <a:ext uri="{9D8B030D-6E8A-4147-A177-3AD203B41FA5}">
                      <a16:colId xmlns:a16="http://schemas.microsoft.com/office/drawing/2014/main" val="1705651484"/>
                    </a:ext>
                  </a:extLst>
                </a:gridCol>
                <a:gridCol w="876456">
                  <a:extLst>
                    <a:ext uri="{9D8B030D-6E8A-4147-A177-3AD203B41FA5}">
                      <a16:colId xmlns:a16="http://schemas.microsoft.com/office/drawing/2014/main" val="2179365801"/>
                    </a:ext>
                  </a:extLst>
                </a:gridCol>
                <a:gridCol w="876456">
                  <a:extLst>
                    <a:ext uri="{9D8B030D-6E8A-4147-A177-3AD203B41FA5}">
                      <a16:colId xmlns:a16="http://schemas.microsoft.com/office/drawing/2014/main" val="3387193747"/>
                    </a:ext>
                  </a:extLst>
                </a:gridCol>
              </a:tblGrid>
              <a:tr h="251937">
                <a:tc>
                  <a:txBody>
                    <a:bodyPr/>
                    <a:lstStyle/>
                    <a:p>
                      <a:pPr algn="ctr"/>
                      <a:r>
                        <a:rPr lang="en-US" sz="1200" kern="100">
                          <a:effectLst/>
                        </a:rPr>
                        <a:t>Heads</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r>
                        <a:rPr lang="en-US" sz="1200" kern="100">
                          <a:effectLst/>
                        </a:rPr>
                        <a:t>2</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r>
                        <a:rPr lang="en-US" sz="1200" kern="100">
                          <a:effectLst/>
                        </a:rPr>
                        <a:t>4</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r>
                        <a:rPr lang="en-US" sz="1200" kern="100">
                          <a:effectLst/>
                        </a:rPr>
                        <a:t>8</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r>
                        <a:rPr lang="en-US" sz="1200" kern="100">
                          <a:effectLst/>
                        </a:rPr>
                        <a:t>16</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r>
                        <a:rPr lang="en-US" sz="1200" kern="100">
                          <a:effectLst/>
                        </a:rPr>
                        <a:t>32</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1543897"/>
                  </a:ext>
                </a:extLst>
              </a:tr>
              <a:tr h="251937">
                <a:tc>
                  <a:txBody>
                    <a:bodyPr/>
                    <a:lstStyle/>
                    <a:p>
                      <a:pPr algn="ctr"/>
                      <a:r>
                        <a:rPr lang="en-US" sz="1200" kern="100">
                          <a:effectLst/>
                        </a:rPr>
                        <a:t>Time</a:t>
                      </a:r>
                      <a:r>
                        <a:rPr lang="zh-CN" sz="1200" kern="100">
                          <a:effectLst/>
                        </a:rPr>
                        <a:t>（</a:t>
                      </a:r>
                      <a:r>
                        <a:rPr lang="en-US" sz="1200" kern="100">
                          <a:effectLst/>
                        </a:rPr>
                        <a:t>s</a:t>
                      </a:r>
                      <a:r>
                        <a:rPr lang="zh-CN" sz="1200" kern="100">
                          <a:effectLst/>
                        </a:rPr>
                        <a:t>）</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r>
                        <a:rPr lang="en-US" sz="1200" kern="100">
                          <a:effectLst/>
                        </a:rPr>
                        <a:t>2553.26</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r>
                        <a:rPr lang="en-US" sz="1200" kern="100">
                          <a:effectLst/>
                        </a:rPr>
                        <a:t>6269.39</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r>
                        <a:rPr lang="en-US" sz="1200" kern="100">
                          <a:effectLst/>
                        </a:rPr>
                        <a:t>7445.98</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r>
                        <a:rPr lang="en-US" sz="1200" kern="100">
                          <a:effectLst/>
                        </a:rPr>
                        <a:t>9381.08</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r>
                        <a:rPr lang="en-US" sz="1200" kern="100" dirty="0">
                          <a:effectLst/>
                        </a:rPr>
                        <a:t>13432.54</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027271003"/>
                  </a:ext>
                </a:extLst>
              </a:tr>
            </a:tbl>
          </a:graphicData>
        </a:graphic>
      </p:graphicFrame>
    </p:spTree>
    <p:extLst>
      <p:ext uri="{BB962C8B-B14F-4D97-AF65-F5344CB8AC3E}">
        <p14:creationId xmlns:p14="http://schemas.microsoft.com/office/powerpoint/2010/main" val="2584990375"/>
      </p:ext>
    </p:extLst>
  </p:cSld>
  <p:clrMapOvr>
    <a:masterClrMapping/>
  </p:clrMapOvr>
  <mc:AlternateContent xmlns:mc="http://schemas.openxmlformats.org/markup-compatibility/2006" xmlns:p14="http://schemas.microsoft.com/office/powerpoint/2010/main">
    <mc:Choice Requires="p14">
      <p:transition spd="slow" p14:dur="1300" advClick="0" advTm="0">
        <p14:pan/>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250" fill="hold"/>
                                        <p:tgtEl>
                                          <p:spTgt spid="2"/>
                                        </p:tgtEl>
                                        <p:attrNameLst>
                                          <p:attrName>ppt_x</p:attrName>
                                        </p:attrNameLst>
                                      </p:cBhvr>
                                      <p:tavLst>
                                        <p:tav tm="0">
                                          <p:val>
                                            <p:strVal val="1+#ppt_w/2"/>
                                          </p:val>
                                        </p:tav>
                                        <p:tav tm="100000">
                                          <p:val>
                                            <p:strVal val="#ppt_x"/>
                                          </p:val>
                                        </p:tav>
                                      </p:tavLst>
                                    </p:anim>
                                    <p:anim calcmode="lin" valueType="num">
                                      <p:cBhvr additive="base">
                                        <p:cTn id="8" dur="125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3774333" y="1107333"/>
            <a:ext cx="4643335" cy="4643335"/>
            <a:chOff x="4589895" y="1922895"/>
            <a:chExt cx="3012210" cy="3012210"/>
          </a:xfrm>
        </p:grpSpPr>
        <p:sp>
          <p:nvSpPr>
            <p:cNvPr id="18" name="弧形 17"/>
            <p:cNvSpPr/>
            <p:nvPr/>
          </p:nvSpPr>
          <p:spPr>
            <a:xfrm>
              <a:off x="4742992" y="2075992"/>
              <a:ext cx="2706017" cy="2706017"/>
            </a:xfrm>
            <a:prstGeom prst="arc">
              <a:avLst>
                <a:gd name="adj1" fmla="val 16200000"/>
                <a:gd name="adj2" fmla="val 2903490"/>
              </a:avLst>
            </a:prstGeom>
            <a:ln w="19050">
              <a:solidFill>
                <a:srgbClr val="46C8DE">
                  <a:alpha val="50000"/>
                </a:srgbClr>
              </a:solidFill>
              <a:headEnd type="oval"/>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9" name="椭圆 18"/>
            <p:cNvSpPr/>
            <p:nvPr/>
          </p:nvSpPr>
          <p:spPr>
            <a:xfrm>
              <a:off x="4890000" y="2223000"/>
              <a:ext cx="2412000" cy="2412000"/>
            </a:xfrm>
            <a:prstGeom prst="ellipse">
              <a:avLst/>
            </a:prstGeom>
            <a:ln w="19050">
              <a:solidFill>
                <a:srgbClr val="46C8DE">
                  <a:alpha val="50000"/>
                </a:srgbClr>
              </a:solidFill>
              <a:headEnd type="oval"/>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0" name="弧形 19"/>
            <p:cNvSpPr/>
            <p:nvPr/>
          </p:nvSpPr>
          <p:spPr>
            <a:xfrm rot="11015065">
              <a:off x="4742992" y="2075992"/>
              <a:ext cx="2706017" cy="2706017"/>
            </a:xfrm>
            <a:prstGeom prst="arc">
              <a:avLst>
                <a:gd name="adj1" fmla="val 16200000"/>
                <a:gd name="adj2" fmla="val 18788538"/>
              </a:avLst>
            </a:prstGeom>
            <a:ln w="19050">
              <a:solidFill>
                <a:srgbClr val="46C8DE">
                  <a:alpha val="50000"/>
                </a:srgbClr>
              </a:solidFill>
              <a:headEnd type="oval"/>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1" name="弧形 20"/>
            <p:cNvSpPr/>
            <p:nvPr/>
          </p:nvSpPr>
          <p:spPr>
            <a:xfrm rot="15483167">
              <a:off x="4742992" y="2075992"/>
              <a:ext cx="2706017" cy="2706017"/>
            </a:xfrm>
            <a:prstGeom prst="arc">
              <a:avLst>
                <a:gd name="adj1" fmla="val 16200000"/>
                <a:gd name="adj2" fmla="val 17628366"/>
              </a:avLst>
            </a:prstGeom>
            <a:ln w="19050">
              <a:solidFill>
                <a:srgbClr val="46C8DE">
                  <a:alpha val="50000"/>
                </a:srgbClr>
              </a:solidFill>
              <a:headEnd type="oval"/>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2" name="弧形 21"/>
            <p:cNvSpPr/>
            <p:nvPr/>
          </p:nvSpPr>
          <p:spPr>
            <a:xfrm rot="15483167">
              <a:off x="4622994" y="1955994"/>
              <a:ext cx="2946013" cy="2946013"/>
            </a:xfrm>
            <a:prstGeom prst="arc">
              <a:avLst>
                <a:gd name="adj1" fmla="val 11132952"/>
                <a:gd name="adj2" fmla="val 1496817"/>
              </a:avLst>
            </a:prstGeom>
            <a:ln w="19050">
              <a:solidFill>
                <a:srgbClr val="46C8DE">
                  <a:alpha val="50000"/>
                </a:srgbClr>
              </a:solidFill>
              <a:headEnd type="oval"/>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23" name="弧形 22"/>
            <p:cNvSpPr/>
            <p:nvPr/>
          </p:nvSpPr>
          <p:spPr>
            <a:xfrm rot="4184055">
              <a:off x="4589895" y="1922895"/>
              <a:ext cx="3012210" cy="3012210"/>
            </a:xfrm>
            <a:prstGeom prst="arc">
              <a:avLst>
                <a:gd name="adj1" fmla="val 15000775"/>
                <a:gd name="adj2" fmla="val 21079608"/>
              </a:avLst>
            </a:prstGeom>
            <a:ln w="19050">
              <a:solidFill>
                <a:srgbClr val="46C8DE">
                  <a:alpha val="50000"/>
                </a:srgbClr>
              </a:solidFill>
              <a:headEnd type="oval"/>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sp>
        <p:nvSpPr>
          <p:cNvPr id="2" name="文本框 1"/>
          <p:cNvSpPr txBox="1"/>
          <p:nvPr/>
        </p:nvSpPr>
        <p:spPr>
          <a:xfrm>
            <a:off x="3178629" y="2822870"/>
            <a:ext cx="5834742" cy="1938992"/>
          </a:xfrm>
          <a:prstGeom prst="rect">
            <a:avLst/>
          </a:prstGeom>
          <a:noFill/>
        </p:spPr>
        <p:txBody>
          <a:bodyPr wrap="square" rtlCol="0">
            <a:spAutoFit/>
          </a:bodyPr>
          <a:lstStyle/>
          <a:p>
            <a:pPr algn="ctr"/>
            <a:r>
              <a:rPr lang="en-US" altLang="zh-CN" sz="6000" dirty="0">
                <a:solidFill>
                  <a:srgbClr val="1C7887"/>
                </a:solidFill>
                <a:latin typeface="+mn-ea"/>
                <a:cs typeface="+mn-ea"/>
                <a:sym typeface="+mn-lt"/>
              </a:rPr>
              <a:t>Conclusion and Prospect</a:t>
            </a:r>
            <a:endParaRPr lang="en-US" altLang="zh-CN" sz="1400" dirty="0">
              <a:solidFill>
                <a:srgbClr val="1C7887"/>
              </a:solidFill>
              <a:latin typeface="+mn-ea"/>
              <a:cs typeface="+mn-ea"/>
              <a:sym typeface="+mn-lt"/>
            </a:endParaRPr>
          </a:p>
        </p:txBody>
      </p:sp>
      <p:sp>
        <p:nvSpPr>
          <p:cNvPr id="3" name="文本框 2"/>
          <p:cNvSpPr txBox="1"/>
          <p:nvPr/>
        </p:nvSpPr>
        <p:spPr>
          <a:xfrm>
            <a:off x="5254172" y="1833289"/>
            <a:ext cx="1683658" cy="1015663"/>
          </a:xfrm>
          <a:prstGeom prst="rect">
            <a:avLst/>
          </a:prstGeom>
          <a:noFill/>
        </p:spPr>
        <p:txBody>
          <a:bodyPr wrap="square" rtlCol="0">
            <a:spAutoFit/>
          </a:bodyPr>
          <a:lstStyle/>
          <a:p>
            <a:pPr algn="ctr"/>
            <a:r>
              <a:rPr lang="en-US" altLang="zh-CN" sz="6000" b="1" dirty="0">
                <a:solidFill>
                  <a:srgbClr val="1C7887"/>
                </a:solidFill>
                <a:latin typeface="Arual" pitchFamily="2" charset="0"/>
                <a:ea typeface="Arual" pitchFamily="2" charset="0"/>
              </a:rPr>
              <a:t>04</a:t>
            </a:r>
            <a:endParaRPr lang="zh-CN" altLang="en-US" sz="6000" b="1" dirty="0">
              <a:solidFill>
                <a:srgbClr val="1C7887"/>
              </a:solidFill>
              <a:latin typeface="Arual" pitchFamily="2" charset="0"/>
              <a:ea typeface="Arual" pitchFamily="2" charset="0"/>
            </a:endParaRPr>
          </a:p>
        </p:txBody>
      </p:sp>
      <p:cxnSp>
        <p:nvCxnSpPr>
          <p:cNvPr id="4" name="直接连接符 3"/>
          <p:cNvCxnSpPr/>
          <p:nvPr/>
        </p:nvCxnSpPr>
        <p:spPr>
          <a:xfrm>
            <a:off x="5833179" y="2777066"/>
            <a:ext cx="525643" cy="0"/>
          </a:xfrm>
          <a:prstGeom prst="line">
            <a:avLst/>
          </a:prstGeom>
          <a:ln w="19050">
            <a:solidFill>
              <a:srgbClr val="1C7887"/>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1" y="3384897"/>
            <a:ext cx="2988000" cy="0"/>
          </a:xfrm>
          <a:prstGeom prst="line">
            <a:avLst/>
          </a:prstGeom>
          <a:ln w="19050">
            <a:solidFill>
              <a:srgbClr val="1C7887"/>
            </a:solidFill>
            <a:tailEnd type="ova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9204000" y="3384897"/>
            <a:ext cx="2988000" cy="0"/>
          </a:xfrm>
          <a:prstGeom prst="line">
            <a:avLst/>
          </a:prstGeom>
          <a:ln w="19050">
            <a:solidFill>
              <a:srgbClr val="1C7887"/>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7" name="Freeform 127"/>
          <p:cNvSpPr/>
          <p:nvPr/>
        </p:nvSpPr>
        <p:spPr>
          <a:xfrm rot="5400000">
            <a:off x="6000345" y="6024482"/>
            <a:ext cx="191310" cy="348836"/>
          </a:xfrm>
          <a:custGeom>
            <a:avLst/>
            <a:gdLst/>
            <a:ahLst/>
            <a:cxnLst>
              <a:cxn ang="0">
                <a:pos x="wd2" y="hd2"/>
              </a:cxn>
              <a:cxn ang="5400000">
                <a:pos x="wd2" y="hd2"/>
              </a:cxn>
              <a:cxn ang="10800000">
                <a:pos x="wd2" y="hd2"/>
              </a:cxn>
              <a:cxn ang="16200000">
                <a:pos x="wd2" y="hd2"/>
              </a:cxn>
            </a:cxnLst>
            <a:rect l="0" t="0" r="r" b="b"/>
            <a:pathLst>
              <a:path w="21436" h="21558" extrusionOk="0">
                <a:moveTo>
                  <a:pt x="21191" y="10463"/>
                </a:moveTo>
                <a:cubicBezTo>
                  <a:pt x="1227" y="169"/>
                  <a:pt x="1227" y="169"/>
                  <a:pt x="1227" y="169"/>
                </a:cubicBezTo>
                <a:cubicBezTo>
                  <a:pt x="900" y="0"/>
                  <a:pt x="900" y="0"/>
                  <a:pt x="573" y="0"/>
                </a:cubicBezTo>
                <a:cubicBezTo>
                  <a:pt x="573" y="0"/>
                  <a:pt x="245" y="0"/>
                  <a:pt x="245" y="169"/>
                </a:cubicBezTo>
                <a:cubicBezTo>
                  <a:pt x="-82" y="337"/>
                  <a:pt x="-82" y="506"/>
                  <a:pt x="245" y="675"/>
                </a:cubicBezTo>
                <a:cubicBezTo>
                  <a:pt x="19882" y="10800"/>
                  <a:pt x="19882" y="10800"/>
                  <a:pt x="19882" y="10800"/>
                </a:cubicBezTo>
                <a:cubicBezTo>
                  <a:pt x="19554" y="10969"/>
                  <a:pt x="19554" y="10969"/>
                  <a:pt x="19554" y="10969"/>
                </a:cubicBezTo>
                <a:cubicBezTo>
                  <a:pt x="245" y="20925"/>
                  <a:pt x="245" y="20925"/>
                  <a:pt x="245" y="20925"/>
                </a:cubicBezTo>
                <a:cubicBezTo>
                  <a:pt x="-82" y="21094"/>
                  <a:pt x="-82" y="21431"/>
                  <a:pt x="245" y="21431"/>
                </a:cubicBezTo>
                <a:cubicBezTo>
                  <a:pt x="245" y="21600"/>
                  <a:pt x="900" y="21600"/>
                  <a:pt x="1227" y="21431"/>
                </a:cubicBezTo>
                <a:cubicBezTo>
                  <a:pt x="21191" y="11137"/>
                  <a:pt x="21191" y="11137"/>
                  <a:pt x="21191" y="11137"/>
                </a:cubicBezTo>
                <a:cubicBezTo>
                  <a:pt x="21518" y="10969"/>
                  <a:pt x="21518" y="10631"/>
                  <a:pt x="21191" y="10463"/>
                </a:cubicBezTo>
                <a:close/>
              </a:path>
            </a:pathLst>
          </a:custGeom>
          <a:solidFill>
            <a:srgbClr val="1C7887"/>
          </a:solidFill>
          <a:ln w="6350" cap="flat">
            <a:solidFill>
              <a:srgbClr val="1C7887"/>
            </a:solidFill>
            <a:miter lim="400000"/>
          </a:ln>
          <a:effectLst/>
        </p:spPr>
        <p:txBody>
          <a:bodyPr wrap="square" lIns="91439" tIns="91439" rIns="91439" bIns="91439" numCol="1" anchor="t">
            <a:noAutofit/>
          </a:bodyPr>
          <a:lstStyle/>
          <a:p>
            <a:endParaRPr>
              <a:cs typeface="+mn-ea"/>
              <a:sym typeface="+mn-lt"/>
            </a:endParaRPr>
          </a:p>
        </p:txBody>
      </p:sp>
      <p:sp>
        <p:nvSpPr>
          <p:cNvPr id="8" name="Freeform 127"/>
          <p:cNvSpPr/>
          <p:nvPr/>
        </p:nvSpPr>
        <p:spPr>
          <a:xfrm rot="5400000">
            <a:off x="6000345" y="6171475"/>
            <a:ext cx="191310" cy="348836"/>
          </a:xfrm>
          <a:custGeom>
            <a:avLst/>
            <a:gdLst/>
            <a:ahLst/>
            <a:cxnLst>
              <a:cxn ang="0">
                <a:pos x="wd2" y="hd2"/>
              </a:cxn>
              <a:cxn ang="5400000">
                <a:pos x="wd2" y="hd2"/>
              </a:cxn>
              <a:cxn ang="10800000">
                <a:pos x="wd2" y="hd2"/>
              </a:cxn>
              <a:cxn ang="16200000">
                <a:pos x="wd2" y="hd2"/>
              </a:cxn>
            </a:cxnLst>
            <a:rect l="0" t="0" r="r" b="b"/>
            <a:pathLst>
              <a:path w="21436" h="21558" extrusionOk="0">
                <a:moveTo>
                  <a:pt x="21191" y="10463"/>
                </a:moveTo>
                <a:cubicBezTo>
                  <a:pt x="1227" y="169"/>
                  <a:pt x="1227" y="169"/>
                  <a:pt x="1227" y="169"/>
                </a:cubicBezTo>
                <a:cubicBezTo>
                  <a:pt x="900" y="0"/>
                  <a:pt x="900" y="0"/>
                  <a:pt x="573" y="0"/>
                </a:cubicBezTo>
                <a:cubicBezTo>
                  <a:pt x="573" y="0"/>
                  <a:pt x="245" y="0"/>
                  <a:pt x="245" y="169"/>
                </a:cubicBezTo>
                <a:cubicBezTo>
                  <a:pt x="-82" y="337"/>
                  <a:pt x="-82" y="506"/>
                  <a:pt x="245" y="675"/>
                </a:cubicBezTo>
                <a:cubicBezTo>
                  <a:pt x="19882" y="10800"/>
                  <a:pt x="19882" y="10800"/>
                  <a:pt x="19882" y="10800"/>
                </a:cubicBezTo>
                <a:cubicBezTo>
                  <a:pt x="19554" y="10969"/>
                  <a:pt x="19554" y="10969"/>
                  <a:pt x="19554" y="10969"/>
                </a:cubicBezTo>
                <a:cubicBezTo>
                  <a:pt x="245" y="20925"/>
                  <a:pt x="245" y="20925"/>
                  <a:pt x="245" y="20925"/>
                </a:cubicBezTo>
                <a:cubicBezTo>
                  <a:pt x="-82" y="21094"/>
                  <a:pt x="-82" y="21431"/>
                  <a:pt x="245" y="21431"/>
                </a:cubicBezTo>
                <a:cubicBezTo>
                  <a:pt x="245" y="21600"/>
                  <a:pt x="900" y="21600"/>
                  <a:pt x="1227" y="21431"/>
                </a:cubicBezTo>
                <a:cubicBezTo>
                  <a:pt x="21191" y="11137"/>
                  <a:pt x="21191" y="11137"/>
                  <a:pt x="21191" y="11137"/>
                </a:cubicBezTo>
                <a:cubicBezTo>
                  <a:pt x="21518" y="10969"/>
                  <a:pt x="21518" y="10631"/>
                  <a:pt x="21191" y="10463"/>
                </a:cubicBezTo>
                <a:close/>
              </a:path>
            </a:pathLst>
          </a:custGeom>
          <a:solidFill>
            <a:srgbClr val="1C7887">
              <a:alpha val="40000"/>
            </a:srgbClr>
          </a:solidFill>
          <a:ln w="6350" cap="flat">
            <a:solidFill>
              <a:srgbClr val="1C7887">
                <a:alpha val="40000"/>
              </a:srgbClr>
            </a:solidFill>
            <a:miter lim="400000"/>
          </a:ln>
          <a:effectLst/>
        </p:spPr>
        <p:txBody>
          <a:bodyPr wrap="square" lIns="91439" tIns="91439" rIns="91439" bIns="91439" numCol="1" anchor="t">
            <a:noAutofit/>
          </a:bodyPr>
          <a:lstStyle/>
          <a:p>
            <a:endParaRPr>
              <a:cs typeface="+mn-ea"/>
              <a:sym typeface="+mn-lt"/>
            </a:endParaRPr>
          </a:p>
        </p:txBody>
      </p:sp>
      <p:grpSp>
        <p:nvGrpSpPr>
          <p:cNvPr id="24" name="组合 23"/>
          <p:cNvGrpSpPr/>
          <p:nvPr/>
        </p:nvGrpSpPr>
        <p:grpSpPr>
          <a:xfrm>
            <a:off x="950465" y="1039880"/>
            <a:ext cx="606905" cy="606905"/>
            <a:chOff x="457868" y="6063062"/>
            <a:chExt cx="606905" cy="606905"/>
          </a:xfrm>
        </p:grpSpPr>
        <p:sp>
          <p:nvSpPr>
            <p:cNvPr id="25" name="弧形 24"/>
            <p:cNvSpPr/>
            <p:nvPr/>
          </p:nvSpPr>
          <p:spPr>
            <a:xfrm>
              <a:off x="553041" y="6158235"/>
              <a:ext cx="416558" cy="416558"/>
            </a:xfrm>
            <a:prstGeom prst="arc">
              <a:avLst>
                <a:gd name="adj1" fmla="val 16200000"/>
                <a:gd name="adj2" fmla="val 2903490"/>
              </a:avLst>
            </a:prstGeom>
            <a:ln w="19050">
              <a:solidFill>
                <a:srgbClr val="46C8DE">
                  <a:alpha val="20000"/>
                </a:srgbClr>
              </a:solidFill>
              <a:headEnd type="oval" w="sm" len="sm"/>
              <a:tailEnd type="oval"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6" name="弧形 25"/>
            <p:cNvSpPr/>
            <p:nvPr/>
          </p:nvSpPr>
          <p:spPr>
            <a:xfrm rot="11015065">
              <a:off x="553041" y="6158235"/>
              <a:ext cx="416558" cy="416558"/>
            </a:xfrm>
            <a:prstGeom prst="arc">
              <a:avLst>
                <a:gd name="adj1" fmla="val 16200000"/>
                <a:gd name="adj2" fmla="val 18788538"/>
              </a:avLst>
            </a:prstGeom>
            <a:ln w="19050">
              <a:solidFill>
                <a:srgbClr val="46C8DE">
                  <a:alpha val="20000"/>
                </a:srgbClr>
              </a:solidFill>
              <a:headEnd type="oval" w="sm" len="sm"/>
              <a:tailEnd type="oval"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7" name="弧形 26"/>
            <p:cNvSpPr/>
            <p:nvPr/>
          </p:nvSpPr>
          <p:spPr>
            <a:xfrm rot="15483167">
              <a:off x="553041" y="6158235"/>
              <a:ext cx="416558" cy="416558"/>
            </a:xfrm>
            <a:prstGeom prst="arc">
              <a:avLst>
                <a:gd name="adj1" fmla="val 16200000"/>
                <a:gd name="adj2" fmla="val 17628366"/>
              </a:avLst>
            </a:prstGeom>
            <a:ln w="19050">
              <a:solidFill>
                <a:srgbClr val="46C8DE">
                  <a:alpha val="20000"/>
                </a:srgbClr>
              </a:solidFill>
              <a:headEnd type="oval" w="sm" len="sm"/>
              <a:tailEnd type="oval"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8" name="弧形 27"/>
            <p:cNvSpPr/>
            <p:nvPr/>
          </p:nvSpPr>
          <p:spPr>
            <a:xfrm rot="15483167">
              <a:off x="464536" y="6069730"/>
              <a:ext cx="593569" cy="593569"/>
            </a:xfrm>
            <a:prstGeom prst="arc">
              <a:avLst>
                <a:gd name="adj1" fmla="val 11132952"/>
                <a:gd name="adj2" fmla="val 1496817"/>
              </a:avLst>
            </a:prstGeom>
            <a:ln w="19050">
              <a:solidFill>
                <a:srgbClr val="46C8DE">
                  <a:alpha val="20000"/>
                </a:srgbClr>
              </a:solidFill>
              <a:headEnd type="oval" w="sm" len="sm"/>
              <a:tailEnd type="oval"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29" name="弧形 28"/>
            <p:cNvSpPr/>
            <p:nvPr/>
          </p:nvSpPr>
          <p:spPr>
            <a:xfrm rot="4184055">
              <a:off x="457868" y="6063062"/>
              <a:ext cx="606905" cy="606905"/>
            </a:xfrm>
            <a:prstGeom prst="arc">
              <a:avLst>
                <a:gd name="adj1" fmla="val 15000775"/>
                <a:gd name="adj2" fmla="val 21079608"/>
              </a:avLst>
            </a:prstGeom>
            <a:ln w="19050">
              <a:solidFill>
                <a:srgbClr val="46C8DE">
                  <a:alpha val="20000"/>
                </a:srgbClr>
              </a:solidFill>
              <a:headEnd type="oval" w="sm" len="sm"/>
              <a:tailEnd type="oval"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grpSp>
        <p:nvGrpSpPr>
          <p:cNvPr id="30" name="组合 29"/>
          <p:cNvGrpSpPr/>
          <p:nvPr/>
        </p:nvGrpSpPr>
        <p:grpSpPr>
          <a:xfrm rot="3912631">
            <a:off x="1636460" y="5047023"/>
            <a:ext cx="876413" cy="876413"/>
            <a:chOff x="457868" y="6063062"/>
            <a:chExt cx="606905" cy="606905"/>
          </a:xfrm>
        </p:grpSpPr>
        <p:sp>
          <p:nvSpPr>
            <p:cNvPr id="31" name="弧形 30"/>
            <p:cNvSpPr/>
            <p:nvPr/>
          </p:nvSpPr>
          <p:spPr>
            <a:xfrm>
              <a:off x="553041" y="6158235"/>
              <a:ext cx="416558" cy="416558"/>
            </a:xfrm>
            <a:prstGeom prst="arc">
              <a:avLst>
                <a:gd name="adj1" fmla="val 16200000"/>
                <a:gd name="adj2" fmla="val 2903490"/>
              </a:avLst>
            </a:prstGeom>
            <a:ln w="19050">
              <a:solidFill>
                <a:srgbClr val="46C8DE">
                  <a:alpha val="20000"/>
                </a:srgbClr>
              </a:solidFill>
              <a:headEnd type="oval" w="sm" len="sm"/>
              <a:tailEnd type="oval"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2" name="弧形 31"/>
            <p:cNvSpPr/>
            <p:nvPr/>
          </p:nvSpPr>
          <p:spPr>
            <a:xfrm rot="11015065">
              <a:off x="553041" y="6158235"/>
              <a:ext cx="416558" cy="416558"/>
            </a:xfrm>
            <a:prstGeom prst="arc">
              <a:avLst>
                <a:gd name="adj1" fmla="val 16200000"/>
                <a:gd name="adj2" fmla="val 18788538"/>
              </a:avLst>
            </a:prstGeom>
            <a:ln w="19050">
              <a:solidFill>
                <a:srgbClr val="46C8DE">
                  <a:alpha val="20000"/>
                </a:srgbClr>
              </a:solidFill>
              <a:headEnd type="oval" w="sm" len="sm"/>
              <a:tailEnd type="oval"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3" name="弧形 32"/>
            <p:cNvSpPr/>
            <p:nvPr/>
          </p:nvSpPr>
          <p:spPr>
            <a:xfrm rot="15483167">
              <a:off x="553041" y="6158235"/>
              <a:ext cx="416558" cy="416558"/>
            </a:xfrm>
            <a:prstGeom prst="arc">
              <a:avLst>
                <a:gd name="adj1" fmla="val 16200000"/>
                <a:gd name="adj2" fmla="val 17628366"/>
              </a:avLst>
            </a:prstGeom>
            <a:ln w="19050">
              <a:solidFill>
                <a:srgbClr val="46C8DE">
                  <a:alpha val="20000"/>
                </a:srgbClr>
              </a:solidFill>
              <a:headEnd type="oval" w="sm" len="sm"/>
              <a:tailEnd type="oval"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4" name="弧形 33"/>
            <p:cNvSpPr/>
            <p:nvPr/>
          </p:nvSpPr>
          <p:spPr>
            <a:xfrm rot="15483167">
              <a:off x="464536" y="6069730"/>
              <a:ext cx="593569" cy="593569"/>
            </a:xfrm>
            <a:prstGeom prst="arc">
              <a:avLst>
                <a:gd name="adj1" fmla="val 11132952"/>
                <a:gd name="adj2" fmla="val 1496817"/>
              </a:avLst>
            </a:prstGeom>
            <a:ln w="19050">
              <a:solidFill>
                <a:srgbClr val="46C8DE">
                  <a:alpha val="20000"/>
                </a:srgbClr>
              </a:solidFill>
              <a:headEnd type="oval" w="sm" len="sm"/>
              <a:tailEnd type="oval"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35" name="弧形 34"/>
            <p:cNvSpPr/>
            <p:nvPr/>
          </p:nvSpPr>
          <p:spPr>
            <a:xfrm rot="4184055">
              <a:off x="457868" y="6063062"/>
              <a:ext cx="606905" cy="606905"/>
            </a:xfrm>
            <a:prstGeom prst="arc">
              <a:avLst>
                <a:gd name="adj1" fmla="val 15000775"/>
                <a:gd name="adj2" fmla="val 21079608"/>
              </a:avLst>
            </a:prstGeom>
            <a:ln w="19050">
              <a:solidFill>
                <a:srgbClr val="46C8DE">
                  <a:alpha val="20000"/>
                </a:srgbClr>
              </a:solidFill>
              <a:headEnd type="oval" w="sm" len="sm"/>
              <a:tailEnd type="oval"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grpSp>
        <p:nvGrpSpPr>
          <p:cNvPr id="36" name="组合 35"/>
          <p:cNvGrpSpPr/>
          <p:nvPr/>
        </p:nvGrpSpPr>
        <p:grpSpPr>
          <a:xfrm rot="3912631">
            <a:off x="8173429" y="4620895"/>
            <a:ext cx="442745" cy="442745"/>
            <a:chOff x="457868" y="6063062"/>
            <a:chExt cx="606905" cy="606905"/>
          </a:xfrm>
        </p:grpSpPr>
        <p:sp>
          <p:nvSpPr>
            <p:cNvPr id="37" name="弧形 36"/>
            <p:cNvSpPr/>
            <p:nvPr/>
          </p:nvSpPr>
          <p:spPr>
            <a:xfrm>
              <a:off x="553041" y="6158235"/>
              <a:ext cx="416558" cy="416558"/>
            </a:xfrm>
            <a:prstGeom prst="arc">
              <a:avLst>
                <a:gd name="adj1" fmla="val 16200000"/>
                <a:gd name="adj2" fmla="val 2903490"/>
              </a:avLst>
            </a:prstGeom>
            <a:ln w="19050">
              <a:solidFill>
                <a:srgbClr val="46C8DE">
                  <a:alpha val="20000"/>
                </a:srgbClr>
              </a:solidFill>
              <a:headEnd type="oval" w="sm" len="sm"/>
              <a:tailEnd type="oval"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8" name="弧形 37"/>
            <p:cNvSpPr/>
            <p:nvPr/>
          </p:nvSpPr>
          <p:spPr>
            <a:xfrm rot="11015065">
              <a:off x="553041" y="6158235"/>
              <a:ext cx="416558" cy="416558"/>
            </a:xfrm>
            <a:prstGeom prst="arc">
              <a:avLst>
                <a:gd name="adj1" fmla="val 16200000"/>
                <a:gd name="adj2" fmla="val 18788538"/>
              </a:avLst>
            </a:prstGeom>
            <a:ln w="19050">
              <a:solidFill>
                <a:srgbClr val="46C8DE">
                  <a:alpha val="20000"/>
                </a:srgbClr>
              </a:solidFill>
              <a:headEnd type="oval" w="sm" len="sm"/>
              <a:tailEnd type="oval"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9" name="弧形 38"/>
            <p:cNvSpPr/>
            <p:nvPr/>
          </p:nvSpPr>
          <p:spPr>
            <a:xfrm rot="15483167">
              <a:off x="553041" y="6158235"/>
              <a:ext cx="416558" cy="416558"/>
            </a:xfrm>
            <a:prstGeom prst="arc">
              <a:avLst>
                <a:gd name="adj1" fmla="val 16200000"/>
                <a:gd name="adj2" fmla="val 17628366"/>
              </a:avLst>
            </a:prstGeom>
            <a:ln w="19050">
              <a:solidFill>
                <a:srgbClr val="46C8DE">
                  <a:alpha val="20000"/>
                </a:srgbClr>
              </a:solidFill>
              <a:headEnd type="oval" w="sm" len="sm"/>
              <a:tailEnd type="oval"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0" name="弧形 39"/>
            <p:cNvSpPr/>
            <p:nvPr/>
          </p:nvSpPr>
          <p:spPr>
            <a:xfrm rot="15483167">
              <a:off x="464536" y="6069730"/>
              <a:ext cx="593569" cy="593569"/>
            </a:xfrm>
            <a:prstGeom prst="arc">
              <a:avLst>
                <a:gd name="adj1" fmla="val 11132952"/>
                <a:gd name="adj2" fmla="val 1496817"/>
              </a:avLst>
            </a:prstGeom>
            <a:ln w="19050">
              <a:solidFill>
                <a:srgbClr val="46C8DE">
                  <a:alpha val="20000"/>
                </a:srgbClr>
              </a:solidFill>
              <a:headEnd type="oval" w="sm" len="sm"/>
              <a:tailEnd type="oval"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41" name="弧形 40"/>
            <p:cNvSpPr/>
            <p:nvPr/>
          </p:nvSpPr>
          <p:spPr>
            <a:xfrm rot="4184055">
              <a:off x="457868" y="6063062"/>
              <a:ext cx="606905" cy="606905"/>
            </a:xfrm>
            <a:prstGeom prst="arc">
              <a:avLst>
                <a:gd name="adj1" fmla="val 15000775"/>
                <a:gd name="adj2" fmla="val 21079608"/>
              </a:avLst>
            </a:prstGeom>
            <a:ln w="19050">
              <a:solidFill>
                <a:srgbClr val="46C8DE">
                  <a:alpha val="20000"/>
                </a:srgbClr>
              </a:solidFill>
              <a:headEnd type="oval" w="sm" len="sm"/>
              <a:tailEnd type="oval"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grpSp>
        <p:nvGrpSpPr>
          <p:cNvPr id="42" name="组合 41"/>
          <p:cNvGrpSpPr/>
          <p:nvPr/>
        </p:nvGrpSpPr>
        <p:grpSpPr>
          <a:xfrm rot="7062595">
            <a:off x="11099324" y="1870198"/>
            <a:ext cx="667218" cy="667218"/>
            <a:chOff x="457868" y="6063062"/>
            <a:chExt cx="606905" cy="606905"/>
          </a:xfrm>
        </p:grpSpPr>
        <p:sp>
          <p:nvSpPr>
            <p:cNvPr id="43" name="弧形 42"/>
            <p:cNvSpPr/>
            <p:nvPr/>
          </p:nvSpPr>
          <p:spPr>
            <a:xfrm>
              <a:off x="553041" y="6158235"/>
              <a:ext cx="416558" cy="416558"/>
            </a:xfrm>
            <a:prstGeom prst="arc">
              <a:avLst>
                <a:gd name="adj1" fmla="val 16200000"/>
                <a:gd name="adj2" fmla="val 2903490"/>
              </a:avLst>
            </a:prstGeom>
            <a:ln w="19050">
              <a:solidFill>
                <a:srgbClr val="46C8DE">
                  <a:alpha val="20000"/>
                </a:srgbClr>
              </a:solidFill>
              <a:headEnd type="oval" w="sm" len="sm"/>
              <a:tailEnd type="oval"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4" name="弧形 43"/>
            <p:cNvSpPr/>
            <p:nvPr/>
          </p:nvSpPr>
          <p:spPr>
            <a:xfrm rot="11015065">
              <a:off x="553041" y="6158235"/>
              <a:ext cx="416558" cy="416558"/>
            </a:xfrm>
            <a:prstGeom prst="arc">
              <a:avLst>
                <a:gd name="adj1" fmla="val 16200000"/>
                <a:gd name="adj2" fmla="val 18788538"/>
              </a:avLst>
            </a:prstGeom>
            <a:ln w="19050">
              <a:solidFill>
                <a:srgbClr val="46C8DE">
                  <a:alpha val="20000"/>
                </a:srgbClr>
              </a:solidFill>
              <a:headEnd type="oval" w="sm" len="sm"/>
              <a:tailEnd type="oval"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5" name="弧形 44"/>
            <p:cNvSpPr/>
            <p:nvPr/>
          </p:nvSpPr>
          <p:spPr>
            <a:xfrm rot="15483167">
              <a:off x="553041" y="6158235"/>
              <a:ext cx="416558" cy="416558"/>
            </a:xfrm>
            <a:prstGeom prst="arc">
              <a:avLst>
                <a:gd name="adj1" fmla="val 16200000"/>
                <a:gd name="adj2" fmla="val 17628366"/>
              </a:avLst>
            </a:prstGeom>
            <a:ln w="19050">
              <a:solidFill>
                <a:srgbClr val="46C8DE">
                  <a:alpha val="20000"/>
                </a:srgbClr>
              </a:solidFill>
              <a:headEnd type="oval" w="sm" len="sm"/>
              <a:tailEnd type="oval"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6" name="弧形 45"/>
            <p:cNvSpPr/>
            <p:nvPr/>
          </p:nvSpPr>
          <p:spPr>
            <a:xfrm rot="15483167">
              <a:off x="464536" y="6069730"/>
              <a:ext cx="593569" cy="593569"/>
            </a:xfrm>
            <a:prstGeom prst="arc">
              <a:avLst>
                <a:gd name="adj1" fmla="val 11132952"/>
                <a:gd name="adj2" fmla="val 1496817"/>
              </a:avLst>
            </a:prstGeom>
            <a:ln w="19050">
              <a:solidFill>
                <a:srgbClr val="46C8DE">
                  <a:alpha val="20000"/>
                </a:srgbClr>
              </a:solidFill>
              <a:headEnd type="oval" w="sm" len="sm"/>
              <a:tailEnd type="oval"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47" name="弧形 46"/>
            <p:cNvSpPr/>
            <p:nvPr/>
          </p:nvSpPr>
          <p:spPr>
            <a:xfrm rot="4184055">
              <a:off x="457868" y="6063062"/>
              <a:ext cx="606905" cy="606905"/>
            </a:xfrm>
            <a:prstGeom prst="arc">
              <a:avLst>
                <a:gd name="adj1" fmla="val 15000775"/>
                <a:gd name="adj2" fmla="val 21079608"/>
              </a:avLst>
            </a:prstGeom>
            <a:ln w="19050">
              <a:solidFill>
                <a:srgbClr val="46C8DE">
                  <a:alpha val="20000"/>
                </a:srgbClr>
              </a:solidFill>
              <a:headEnd type="oval" w="sm" len="sm"/>
              <a:tailEnd type="oval"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1500" fill="hold"/>
                                        <p:tgtEl>
                                          <p:spTgt spid="17"/>
                                        </p:tgtEl>
                                        <p:attrNameLst>
                                          <p:attrName>ppt_w</p:attrName>
                                        </p:attrNameLst>
                                      </p:cBhvr>
                                      <p:tavLst>
                                        <p:tav tm="0">
                                          <p:val>
                                            <p:fltVal val="0"/>
                                          </p:val>
                                        </p:tav>
                                        <p:tav tm="100000">
                                          <p:val>
                                            <p:strVal val="#ppt_w"/>
                                          </p:val>
                                        </p:tav>
                                      </p:tavLst>
                                    </p:anim>
                                    <p:anim calcmode="lin" valueType="num">
                                      <p:cBhvr>
                                        <p:cTn id="8" dur="1500" fill="hold"/>
                                        <p:tgtEl>
                                          <p:spTgt spid="17"/>
                                        </p:tgtEl>
                                        <p:attrNameLst>
                                          <p:attrName>ppt_h</p:attrName>
                                        </p:attrNameLst>
                                      </p:cBhvr>
                                      <p:tavLst>
                                        <p:tav tm="0">
                                          <p:val>
                                            <p:fltVal val="0"/>
                                          </p:val>
                                        </p:tav>
                                        <p:tav tm="100000">
                                          <p:val>
                                            <p:strVal val="#ppt_h"/>
                                          </p:val>
                                        </p:tav>
                                      </p:tavLst>
                                    </p:anim>
                                    <p:anim calcmode="lin" valueType="num">
                                      <p:cBhvr>
                                        <p:cTn id="9" dur="1500" fill="hold"/>
                                        <p:tgtEl>
                                          <p:spTgt spid="17"/>
                                        </p:tgtEl>
                                        <p:attrNameLst>
                                          <p:attrName>style.rotation</p:attrName>
                                        </p:attrNameLst>
                                      </p:cBhvr>
                                      <p:tavLst>
                                        <p:tav tm="0">
                                          <p:val>
                                            <p:fltVal val="360"/>
                                          </p:val>
                                        </p:tav>
                                        <p:tav tm="100000">
                                          <p:val>
                                            <p:fltVal val="0"/>
                                          </p:val>
                                        </p:tav>
                                      </p:tavLst>
                                    </p:anim>
                                    <p:animEffect transition="in" filter="fade">
                                      <p:cBhvr>
                                        <p:cTn id="10" dur="1500"/>
                                        <p:tgtEl>
                                          <p:spTgt spid="17"/>
                                        </p:tgtEl>
                                      </p:cBhvr>
                                    </p:animEffect>
                                  </p:childTnLst>
                                </p:cTn>
                              </p:par>
                            </p:childTnLst>
                          </p:cTn>
                        </p:par>
                        <p:par>
                          <p:cTn id="11" fill="hold">
                            <p:stCondLst>
                              <p:cond delay="1500"/>
                            </p:stCondLst>
                            <p:childTnLst>
                              <p:par>
                                <p:cTn id="12" presetID="2" presetClass="entr" presetSubtype="1" decel="100000" fill="hold" grpId="0" nodeType="after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additive="base">
                                        <p:cTn id="14" dur="1500" fill="hold"/>
                                        <p:tgtEl>
                                          <p:spTgt spid="3"/>
                                        </p:tgtEl>
                                        <p:attrNameLst>
                                          <p:attrName>ppt_x</p:attrName>
                                        </p:attrNameLst>
                                      </p:cBhvr>
                                      <p:tavLst>
                                        <p:tav tm="0">
                                          <p:val>
                                            <p:strVal val="#ppt_x"/>
                                          </p:val>
                                        </p:tav>
                                        <p:tav tm="100000">
                                          <p:val>
                                            <p:strVal val="#ppt_x"/>
                                          </p:val>
                                        </p:tav>
                                      </p:tavLst>
                                    </p:anim>
                                    <p:anim calcmode="lin" valueType="num">
                                      <p:cBhvr additive="base">
                                        <p:cTn id="15" dur="1500" fill="hold"/>
                                        <p:tgtEl>
                                          <p:spTgt spid="3"/>
                                        </p:tgtEl>
                                        <p:attrNameLst>
                                          <p:attrName>ppt_y</p:attrName>
                                        </p:attrNameLst>
                                      </p:cBhvr>
                                      <p:tavLst>
                                        <p:tav tm="0">
                                          <p:val>
                                            <p:strVal val="0-#ppt_h/2"/>
                                          </p:val>
                                        </p:tav>
                                        <p:tav tm="100000">
                                          <p:val>
                                            <p:strVal val="#ppt_y"/>
                                          </p:val>
                                        </p:tav>
                                      </p:tavLst>
                                    </p:anim>
                                  </p:childTnLst>
                                </p:cTn>
                              </p:par>
                              <p:par>
                                <p:cTn id="16" presetID="2" presetClass="entr" presetSubtype="4" decel="100000" fill="hold" grpId="0" nodeType="withEffect">
                                  <p:stCondLst>
                                    <p:cond delay="500"/>
                                  </p:stCondLst>
                                  <p:childTnLst>
                                    <p:set>
                                      <p:cBhvr>
                                        <p:cTn id="17" dur="1" fill="hold">
                                          <p:stCondLst>
                                            <p:cond delay="0"/>
                                          </p:stCondLst>
                                        </p:cTn>
                                        <p:tgtEl>
                                          <p:spTgt spid="2"/>
                                        </p:tgtEl>
                                        <p:attrNameLst>
                                          <p:attrName>style.visibility</p:attrName>
                                        </p:attrNameLst>
                                      </p:cBhvr>
                                      <p:to>
                                        <p:strVal val="visible"/>
                                      </p:to>
                                    </p:set>
                                    <p:anim calcmode="lin" valueType="num">
                                      <p:cBhvr additive="base">
                                        <p:cTn id="18" dur="1500" fill="hold"/>
                                        <p:tgtEl>
                                          <p:spTgt spid="2"/>
                                        </p:tgtEl>
                                        <p:attrNameLst>
                                          <p:attrName>ppt_x</p:attrName>
                                        </p:attrNameLst>
                                      </p:cBhvr>
                                      <p:tavLst>
                                        <p:tav tm="0">
                                          <p:val>
                                            <p:strVal val="#ppt_x"/>
                                          </p:val>
                                        </p:tav>
                                        <p:tav tm="100000">
                                          <p:val>
                                            <p:strVal val="#ppt_x"/>
                                          </p:val>
                                        </p:tav>
                                      </p:tavLst>
                                    </p:anim>
                                    <p:anim calcmode="lin" valueType="num">
                                      <p:cBhvr additive="base">
                                        <p:cTn id="19" dur="1500" fill="hold"/>
                                        <p:tgtEl>
                                          <p:spTgt spid="2"/>
                                        </p:tgtEl>
                                        <p:attrNameLst>
                                          <p:attrName>ppt_y</p:attrName>
                                        </p:attrNameLst>
                                      </p:cBhvr>
                                      <p:tavLst>
                                        <p:tav tm="0">
                                          <p:val>
                                            <p:strVal val="1+#ppt_h/2"/>
                                          </p:val>
                                        </p:tav>
                                        <p:tav tm="100000">
                                          <p:val>
                                            <p:strVal val="#ppt_y"/>
                                          </p:val>
                                        </p:tav>
                                      </p:tavLst>
                                    </p:anim>
                                  </p:childTnLst>
                                </p:cTn>
                              </p:par>
                              <p:par>
                                <p:cTn id="20" presetID="16" presetClass="entr" presetSubtype="37" fill="hold" nodeType="withEffect">
                                  <p:stCondLst>
                                    <p:cond delay="1250"/>
                                  </p:stCondLst>
                                  <p:childTnLst>
                                    <p:set>
                                      <p:cBhvr>
                                        <p:cTn id="21" dur="1" fill="hold">
                                          <p:stCondLst>
                                            <p:cond delay="0"/>
                                          </p:stCondLst>
                                        </p:cTn>
                                        <p:tgtEl>
                                          <p:spTgt spid="4"/>
                                        </p:tgtEl>
                                        <p:attrNameLst>
                                          <p:attrName>style.visibility</p:attrName>
                                        </p:attrNameLst>
                                      </p:cBhvr>
                                      <p:to>
                                        <p:strVal val="visible"/>
                                      </p:to>
                                    </p:set>
                                    <p:animEffect transition="in" filter="barn(outVertical)">
                                      <p:cBhvr>
                                        <p:cTn id="22" dur="750"/>
                                        <p:tgtEl>
                                          <p:spTgt spid="4"/>
                                        </p:tgtEl>
                                      </p:cBhvr>
                                    </p:animEffect>
                                  </p:childTnLst>
                                </p:cTn>
                              </p:par>
                            </p:childTnLst>
                          </p:cTn>
                        </p:par>
                        <p:par>
                          <p:cTn id="23" fill="hold">
                            <p:stCondLst>
                              <p:cond delay="3500"/>
                            </p:stCondLst>
                            <p:childTnLst>
                              <p:par>
                                <p:cTn id="24" presetID="2" presetClass="entr" presetSubtype="8" decel="100000" fill="hold" nodeType="afterEffect">
                                  <p:stCondLst>
                                    <p:cond delay="0"/>
                                  </p:stCondLst>
                                  <p:childTnLst>
                                    <p:set>
                                      <p:cBhvr>
                                        <p:cTn id="25" dur="1" fill="hold">
                                          <p:stCondLst>
                                            <p:cond delay="0"/>
                                          </p:stCondLst>
                                        </p:cTn>
                                        <p:tgtEl>
                                          <p:spTgt spid="5"/>
                                        </p:tgtEl>
                                        <p:attrNameLst>
                                          <p:attrName>style.visibility</p:attrName>
                                        </p:attrNameLst>
                                      </p:cBhvr>
                                      <p:to>
                                        <p:strVal val="visible"/>
                                      </p:to>
                                    </p:set>
                                    <p:anim calcmode="lin" valueType="num">
                                      <p:cBhvr additive="base">
                                        <p:cTn id="26" dur="1500" fill="hold"/>
                                        <p:tgtEl>
                                          <p:spTgt spid="5"/>
                                        </p:tgtEl>
                                        <p:attrNameLst>
                                          <p:attrName>ppt_x</p:attrName>
                                        </p:attrNameLst>
                                      </p:cBhvr>
                                      <p:tavLst>
                                        <p:tav tm="0">
                                          <p:val>
                                            <p:strVal val="0-#ppt_w/2"/>
                                          </p:val>
                                        </p:tav>
                                        <p:tav tm="100000">
                                          <p:val>
                                            <p:strVal val="#ppt_x"/>
                                          </p:val>
                                        </p:tav>
                                      </p:tavLst>
                                    </p:anim>
                                    <p:anim calcmode="lin" valueType="num">
                                      <p:cBhvr additive="base">
                                        <p:cTn id="27" dur="1500" fill="hold"/>
                                        <p:tgtEl>
                                          <p:spTgt spid="5"/>
                                        </p:tgtEl>
                                        <p:attrNameLst>
                                          <p:attrName>ppt_y</p:attrName>
                                        </p:attrNameLst>
                                      </p:cBhvr>
                                      <p:tavLst>
                                        <p:tav tm="0">
                                          <p:val>
                                            <p:strVal val="#ppt_y"/>
                                          </p:val>
                                        </p:tav>
                                        <p:tav tm="100000">
                                          <p:val>
                                            <p:strVal val="#ppt_y"/>
                                          </p:val>
                                        </p:tav>
                                      </p:tavLst>
                                    </p:anim>
                                  </p:childTnLst>
                                </p:cTn>
                              </p:par>
                              <p:par>
                                <p:cTn id="28" presetID="2" presetClass="entr" presetSubtype="2" decel="100000" fill="hold" nodeType="withEffect">
                                  <p:stCondLst>
                                    <p:cond delay="0"/>
                                  </p:stCondLst>
                                  <p:childTnLst>
                                    <p:set>
                                      <p:cBhvr>
                                        <p:cTn id="29" dur="1" fill="hold">
                                          <p:stCondLst>
                                            <p:cond delay="0"/>
                                          </p:stCondLst>
                                        </p:cTn>
                                        <p:tgtEl>
                                          <p:spTgt spid="6"/>
                                        </p:tgtEl>
                                        <p:attrNameLst>
                                          <p:attrName>style.visibility</p:attrName>
                                        </p:attrNameLst>
                                      </p:cBhvr>
                                      <p:to>
                                        <p:strVal val="visible"/>
                                      </p:to>
                                    </p:set>
                                    <p:anim calcmode="lin" valueType="num">
                                      <p:cBhvr additive="base">
                                        <p:cTn id="30" dur="1500" fill="hold"/>
                                        <p:tgtEl>
                                          <p:spTgt spid="6"/>
                                        </p:tgtEl>
                                        <p:attrNameLst>
                                          <p:attrName>ppt_x</p:attrName>
                                        </p:attrNameLst>
                                      </p:cBhvr>
                                      <p:tavLst>
                                        <p:tav tm="0">
                                          <p:val>
                                            <p:strVal val="1+#ppt_w/2"/>
                                          </p:val>
                                        </p:tav>
                                        <p:tav tm="100000">
                                          <p:val>
                                            <p:strVal val="#ppt_x"/>
                                          </p:val>
                                        </p:tav>
                                      </p:tavLst>
                                    </p:anim>
                                    <p:anim calcmode="lin" valueType="num">
                                      <p:cBhvr additive="base">
                                        <p:cTn id="31" dur="1500" fill="hold"/>
                                        <p:tgtEl>
                                          <p:spTgt spid="6"/>
                                        </p:tgtEl>
                                        <p:attrNameLst>
                                          <p:attrName>ppt_y</p:attrName>
                                        </p:attrNameLst>
                                      </p:cBhvr>
                                      <p:tavLst>
                                        <p:tav tm="0">
                                          <p:val>
                                            <p:strVal val="#ppt_y"/>
                                          </p:val>
                                        </p:tav>
                                        <p:tav tm="100000">
                                          <p:val>
                                            <p:strVal val="#ppt_y"/>
                                          </p:val>
                                        </p:tav>
                                      </p:tavLst>
                                    </p:anim>
                                  </p:childTnLst>
                                </p:cTn>
                              </p:par>
                              <p:par>
                                <p:cTn id="32" presetID="47" presetClass="entr" presetSubtype="0" fill="hold" grpId="0" nodeType="withEffect">
                                  <p:stCondLst>
                                    <p:cond delay="250"/>
                                  </p:stCondLst>
                                  <p:childTnLst>
                                    <p:set>
                                      <p:cBhvr>
                                        <p:cTn id="33" dur="1" fill="hold">
                                          <p:stCondLst>
                                            <p:cond delay="0"/>
                                          </p:stCondLst>
                                        </p:cTn>
                                        <p:tgtEl>
                                          <p:spTgt spid="8"/>
                                        </p:tgtEl>
                                        <p:attrNameLst>
                                          <p:attrName>style.visibility</p:attrName>
                                        </p:attrNameLst>
                                      </p:cBhvr>
                                      <p:to>
                                        <p:strVal val="visible"/>
                                      </p:to>
                                    </p:set>
                                    <p:animEffect transition="in" filter="fade">
                                      <p:cBhvr>
                                        <p:cTn id="34" dur="1250"/>
                                        <p:tgtEl>
                                          <p:spTgt spid="8"/>
                                        </p:tgtEl>
                                      </p:cBhvr>
                                    </p:animEffect>
                                    <p:anim calcmode="lin" valueType="num">
                                      <p:cBhvr>
                                        <p:cTn id="35" dur="1250" fill="hold"/>
                                        <p:tgtEl>
                                          <p:spTgt spid="8"/>
                                        </p:tgtEl>
                                        <p:attrNameLst>
                                          <p:attrName>ppt_x</p:attrName>
                                        </p:attrNameLst>
                                      </p:cBhvr>
                                      <p:tavLst>
                                        <p:tav tm="0">
                                          <p:val>
                                            <p:strVal val="#ppt_x"/>
                                          </p:val>
                                        </p:tav>
                                        <p:tav tm="100000">
                                          <p:val>
                                            <p:strVal val="#ppt_x"/>
                                          </p:val>
                                        </p:tav>
                                      </p:tavLst>
                                    </p:anim>
                                    <p:anim calcmode="lin" valueType="num">
                                      <p:cBhvr>
                                        <p:cTn id="36" dur="1250" fill="hold"/>
                                        <p:tgtEl>
                                          <p:spTgt spid="8"/>
                                        </p:tgtEl>
                                        <p:attrNameLst>
                                          <p:attrName>ppt_y</p:attrName>
                                        </p:attrNameLst>
                                      </p:cBhvr>
                                      <p:tavLst>
                                        <p:tav tm="0">
                                          <p:val>
                                            <p:strVal val="#ppt_y-.1"/>
                                          </p:val>
                                        </p:tav>
                                        <p:tav tm="100000">
                                          <p:val>
                                            <p:strVal val="#ppt_y"/>
                                          </p:val>
                                        </p:tav>
                                      </p:tavLst>
                                    </p:anim>
                                  </p:childTnLst>
                                </p:cTn>
                              </p:par>
                              <p:par>
                                <p:cTn id="37" presetID="47" presetClass="entr" presetSubtype="0" fill="hold" grpId="0" nodeType="withEffect">
                                  <p:stCondLst>
                                    <p:cond delay="500"/>
                                  </p:stCondLst>
                                  <p:childTnLst>
                                    <p:set>
                                      <p:cBhvr>
                                        <p:cTn id="38" dur="1" fill="hold">
                                          <p:stCondLst>
                                            <p:cond delay="0"/>
                                          </p:stCondLst>
                                        </p:cTn>
                                        <p:tgtEl>
                                          <p:spTgt spid="7"/>
                                        </p:tgtEl>
                                        <p:attrNameLst>
                                          <p:attrName>style.visibility</p:attrName>
                                        </p:attrNameLst>
                                      </p:cBhvr>
                                      <p:to>
                                        <p:strVal val="visible"/>
                                      </p:to>
                                    </p:set>
                                    <p:animEffect transition="in" filter="fade">
                                      <p:cBhvr>
                                        <p:cTn id="39" dur="1250"/>
                                        <p:tgtEl>
                                          <p:spTgt spid="7"/>
                                        </p:tgtEl>
                                      </p:cBhvr>
                                    </p:animEffect>
                                    <p:anim calcmode="lin" valueType="num">
                                      <p:cBhvr>
                                        <p:cTn id="40" dur="1250" fill="hold"/>
                                        <p:tgtEl>
                                          <p:spTgt spid="7"/>
                                        </p:tgtEl>
                                        <p:attrNameLst>
                                          <p:attrName>ppt_x</p:attrName>
                                        </p:attrNameLst>
                                      </p:cBhvr>
                                      <p:tavLst>
                                        <p:tav tm="0">
                                          <p:val>
                                            <p:strVal val="#ppt_x"/>
                                          </p:val>
                                        </p:tav>
                                        <p:tav tm="100000">
                                          <p:val>
                                            <p:strVal val="#ppt_x"/>
                                          </p:val>
                                        </p:tav>
                                      </p:tavLst>
                                    </p:anim>
                                    <p:anim calcmode="lin" valueType="num">
                                      <p:cBhvr>
                                        <p:cTn id="41" dur="1250" fill="hold"/>
                                        <p:tgtEl>
                                          <p:spTgt spid="7"/>
                                        </p:tgtEl>
                                        <p:attrNameLst>
                                          <p:attrName>ppt_y</p:attrName>
                                        </p:attrNameLst>
                                      </p:cBhvr>
                                      <p:tavLst>
                                        <p:tav tm="0">
                                          <p:val>
                                            <p:strVal val="#ppt_y-.1"/>
                                          </p:val>
                                        </p:tav>
                                        <p:tav tm="100000">
                                          <p:val>
                                            <p:strVal val="#ppt_y"/>
                                          </p:val>
                                        </p:tav>
                                      </p:tavLst>
                                    </p:anim>
                                  </p:childTnLst>
                                </p:cTn>
                              </p:par>
                              <p:par>
                                <p:cTn id="42" presetID="49" presetClass="entr" presetSubtype="0" decel="100000" fill="hold" nodeType="withEffect">
                                  <p:stCondLst>
                                    <p:cond delay="250"/>
                                  </p:stCondLst>
                                  <p:childTnLst>
                                    <p:set>
                                      <p:cBhvr>
                                        <p:cTn id="43" dur="1" fill="hold">
                                          <p:stCondLst>
                                            <p:cond delay="0"/>
                                          </p:stCondLst>
                                        </p:cTn>
                                        <p:tgtEl>
                                          <p:spTgt spid="24"/>
                                        </p:tgtEl>
                                        <p:attrNameLst>
                                          <p:attrName>style.visibility</p:attrName>
                                        </p:attrNameLst>
                                      </p:cBhvr>
                                      <p:to>
                                        <p:strVal val="visible"/>
                                      </p:to>
                                    </p:set>
                                    <p:anim calcmode="lin" valueType="num">
                                      <p:cBhvr>
                                        <p:cTn id="44" dur="1500" fill="hold"/>
                                        <p:tgtEl>
                                          <p:spTgt spid="24"/>
                                        </p:tgtEl>
                                        <p:attrNameLst>
                                          <p:attrName>ppt_w</p:attrName>
                                        </p:attrNameLst>
                                      </p:cBhvr>
                                      <p:tavLst>
                                        <p:tav tm="0">
                                          <p:val>
                                            <p:fltVal val="0"/>
                                          </p:val>
                                        </p:tav>
                                        <p:tav tm="100000">
                                          <p:val>
                                            <p:strVal val="#ppt_w"/>
                                          </p:val>
                                        </p:tav>
                                      </p:tavLst>
                                    </p:anim>
                                    <p:anim calcmode="lin" valueType="num">
                                      <p:cBhvr>
                                        <p:cTn id="45" dur="1500" fill="hold"/>
                                        <p:tgtEl>
                                          <p:spTgt spid="24"/>
                                        </p:tgtEl>
                                        <p:attrNameLst>
                                          <p:attrName>ppt_h</p:attrName>
                                        </p:attrNameLst>
                                      </p:cBhvr>
                                      <p:tavLst>
                                        <p:tav tm="0">
                                          <p:val>
                                            <p:fltVal val="0"/>
                                          </p:val>
                                        </p:tav>
                                        <p:tav tm="100000">
                                          <p:val>
                                            <p:strVal val="#ppt_h"/>
                                          </p:val>
                                        </p:tav>
                                      </p:tavLst>
                                    </p:anim>
                                    <p:anim calcmode="lin" valueType="num">
                                      <p:cBhvr>
                                        <p:cTn id="46" dur="1500" fill="hold"/>
                                        <p:tgtEl>
                                          <p:spTgt spid="24"/>
                                        </p:tgtEl>
                                        <p:attrNameLst>
                                          <p:attrName>style.rotation</p:attrName>
                                        </p:attrNameLst>
                                      </p:cBhvr>
                                      <p:tavLst>
                                        <p:tav tm="0">
                                          <p:val>
                                            <p:fltVal val="360"/>
                                          </p:val>
                                        </p:tav>
                                        <p:tav tm="100000">
                                          <p:val>
                                            <p:fltVal val="0"/>
                                          </p:val>
                                        </p:tav>
                                      </p:tavLst>
                                    </p:anim>
                                    <p:animEffect transition="in" filter="fade">
                                      <p:cBhvr>
                                        <p:cTn id="47" dur="1500"/>
                                        <p:tgtEl>
                                          <p:spTgt spid="24"/>
                                        </p:tgtEl>
                                      </p:cBhvr>
                                    </p:animEffect>
                                  </p:childTnLst>
                                </p:cTn>
                              </p:par>
                              <p:par>
                                <p:cTn id="48" presetID="49" presetClass="entr" presetSubtype="0" decel="100000" fill="hold" nodeType="withEffect">
                                  <p:stCondLst>
                                    <p:cond delay="500"/>
                                  </p:stCondLst>
                                  <p:childTnLst>
                                    <p:set>
                                      <p:cBhvr>
                                        <p:cTn id="49" dur="1" fill="hold">
                                          <p:stCondLst>
                                            <p:cond delay="0"/>
                                          </p:stCondLst>
                                        </p:cTn>
                                        <p:tgtEl>
                                          <p:spTgt spid="42"/>
                                        </p:tgtEl>
                                        <p:attrNameLst>
                                          <p:attrName>style.visibility</p:attrName>
                                        </p:attrNameLst>
                                      </p:cBhvr>
                                      <p:to>
                                        <p:strVal val="visible"/>
                                      </p:to>
                                    </p:set>
                                    <p:anim calcmode="lin" valueType="num">
                                      <p:cBhvr>
                                        <p:cTn id="50" dur="1500" fill="hold"/>
                                        <p:tgtEl>
                                          <p:spTgt spid="42"/>
                                        </p:tgtEl>
                                        <p:attrNameLst>
                                          <p:attrName>ppt_w</p:attrName>
                                        </p:attrNameLst>
                                      </p:cBhvr>
                                      <p:tavLst>
                                        <p:tav tm="0">
                                          <p:val>
                                            <p:fltVal val="0"/>
                                          </p:val>
                                        </p:tav>
                                        <p:tav tm="100000">
                                          <p:val>
                                            <p:strVal val="#ppt_w"/>
                                          </p:val>
                                        </p:tav>
                                      </p:tavLst>
                                    </p:anim>
                                    <p:anim calcmode="lin" valueType="num">
                                      <p:cBhvr>
                                        <p:cTn id="51" dur="1500" fill="hold"/>
                                        <p:tgtEl>
                                          <p:spTgt spid="42"/>
                                        </p:tgtEl>
                                        <p:attrNameLst>
                                          <p:attrName>ppt_h</p:attrName>
                                        </p:attrNameLst>
                                      </p:cBhvr>
                                      <p:tavLst>
                                        <p:tav tm="0">
                                          <p:val>
                                            <p:fltVal val="0"/>
                                          </p:val>
                                        </p:tav>
                                        <p:tav tm="100000">
                                          <p:val>
                                            <p:strVal val="#ppt_h"/>
                                          </p:val>
                                        </p:tav>
                                      </p:tavLst>
                                    </p:anim>
                                    <p:anim calcmode="lin" valueType="num">
                                      <p:cBhvr>
                                        <p:cTn id="52" dur="1500" fill="hold"/>
                                        <p:tgtEl>
                                          <p:spTgt spid="42"/>
                                        </p:tgtEl>
                                        <p:attrNameLst>
                                          <p:attrName>style.rotation</p:attrName>
                                        </p:attrNameLst>
                                      </p:cBhvr>
                                      <p:tavLst>
                                        <p:tav tm="0">
                                          <p:val>
                                            <p:fltVal val="360"/>
                                          </p:val>
                                        </p:tav>
                                        <p:tav tm="100000">
                                          <p:val>
                                            <p:fltVal val="0"/>
                                          </p:val>
                                        </p:tav>
                                      </p:tavLst>
                                    </p:anim>
                                    <p:animEffect transition="in" filter="fade">
                                      <p:cBhvr>
                                        <p:cTn id="53" dur="1500"/>
                                        <p:tgtEl>
                                          <p:spTgt spid="42"/>
                                        </p:tgtEl>
                                      </p:cBhvr>
                                    </p:animEffect>
                                  </p:childTnLst>
                                </p:cTn>
                              </p:par>
                              <p:par>
                                <p:cTn id="54" presetID="49" presetClass="entr" presetSubtype="0" decel="100000" fill="hold" nodeType="withEffect">
                                  <p:stCondLst>
                                    <p:cond delay="250"/>
                                  </p:stCondLst>
                                  <p:childTnLst>
                                    <p:set>
                                      <p:cBhvr>
                                        <p:cTn id="55" dur="1" fill="hold">
                                          <p:stCondLst>
                                            <p:cond delay="0"/>
                                          </p:stCondLst>
                                        </p:cTn>
                                        <p:tgtEl>
                                          <p:spTgt spid="36"/>
                                        </p:tgtEl>
                                        <p:attrNameLst>
                                          <p:attrName>style.visibility</p:attrName>
                                        </p:attrNameLst>
                                      </p:cBhvr>
                                      <p:to>
                                        <p:strVal val="visible"/>
                                      </p:to>
                                    </p:set>
                                    <p:anim calcmode="lin" valueType="num">
                                      <p:cBhvr>
                                        <p:cTn id="56" dur="1500" fill="hold"/>
                                        <p:tgtEl>
                                          <p:spTgt spid="36"/>
                                        </p:tgtEl>
                                        <p:attrNameLst>
                                          <p:attrName>ppt_w</p:attrName>
                                        </p:attrNameLst>
                                      </p:cBhvr>
                                      <p:tavLst>
                                        <p:tav tm="0">
                                          <p:val>
                                            <p:fltVal val="0"/>
                                          </p:val>
                                        </p:tav>
                                        <p:tav tm="100000">
                                          <p:val>
                                            <p:strVal val="#ppt_w"/>
                                          </p:val>
                                        </p:tav>
                                      </p:tavLst>
                                    </p:anim>
                                    <p:anim calcmode="lin" valueType="num">
                                      <p:cBhvr>
                                        <p:cTn id="57" dur="1500" fill="hold"/>
                                        <p:tgtEl>
                                          <p:spTgt spid="36"/>
                                        </p:tgtEl>
                                        <p:attrNameLst>
                                          <p:attrName>ppt_h</p:attrName>
                                        </p:attrNameLst>
                                      </p:cBhvr>
                                      <p:tavLst>
                                        <p:tav tm="0">
                                          <p:val>
                                            <p:fltVal val="0"/>
                                          </p:val>
                                        </p:tav>
                                        <p:tav tm="100000">
                                          <p:val>
                                            <p:strVal val="#ppt_h"/>
                                          </p:val>
                                        </p:tav>
                                      </p:tavLst>
                                    </p:anim>
                                    <p:anim calcmode="lin" valueType="num">
                                      <p:cBhvr>
                                        <p:cTn id="58" dur="1500" fill="hold"/>
                                        <p:tgtEl>
                                          <p:spTgt spid="36"/>
                                        </p:tgtEl>
                                        <p:attrNameLst>
                                          <p:attrName>style.rotation</p:attrName>
                                        </p:attrNameLst>
                                      </p:cBhvr>
                                      <p:tavLst>
                                        <p:tav tm="0">
                                          <p:val>
                                            <p:fltVal val="360"/>
                                          </p:val>
                                        </p:tav>
                                        <p:tav tm="100000">
                                          <p:val>
                                            <p:fltVal val="0"/>
                                          </p:val>
                                        </p:tav>
                                      </p:tavLst>
                                    </p:anim>
                                    <p:animEffect transition="in" filter="fade">
                                      <p:cBhvr>
                                        <p:cTn id="59" dur="1500"/>
                                        <p:tgtEl>
                                          <p:spTgt spid="36"/>
                                        </p:tgtEl>
                                      </p:cBhvr>
                                    </p:animEffect>
                                  </p:childTnLst>
                                </p:cTn>
                              </p:par>
                              <p:par>
                                <p:cTn id="60" presetID="49" presetClass="entr" presetSubtype="0" decel="100000" fill="hold" nodeType="withEffect">
                                  <p:stCondLst>
                                    <p:cond delay="750"/>
                                  </p:stCondLst>
                                  <p:childTnLst>
                                    <p:set>
                                      <p:cBhvr>
                                        <p:cTn id="61" dur="1" fill="hold">
                                          <p:stCondLst>
                                            <p:cond delay="0"/>
                                          </p:stCondLst>
                                        </p:cTn>
                                        <p:tgtEl>
                                          <p:spTgt spid="30"/>
                                        </p:tgtEl>
                                        <p:attrNameLst>
                                          <p:attrName>style.visibility</p:attrName>
                                        </p:attrNameLst>
                                      </p:cBhvr>
                                      <p:to>
                                        <p:strVal val="visible"/>
                                      </p:to>
                                    </p:set>
                                    <p:anim calcmode="lin" valueType="num">
                                      <p:cBhvr>
                                        <p:cTn id="62" dur="1500" fill="hold"/>
                                        <p:tgtEl>
                                          <p:spTgt spid="30"/>
                                        </p:tgtEl>
                                        <p:attrNameLst>
                                          <p:attrName>ppt_w</p:attrName>
                                        </p:attrNameLst>
                                      </p:cBhvr>
                                      <p:tavLst>
                                        <p:tav tm="0">
                                          <p:val>
                                            <p:fltVal val="0"/>
                                          </p:val>
                                        </p:tav>
                                        <p:tav tm="100000">
                                          <p:val>
                                            <p:strVal val="#ppt_w"/>
                                          </p:val>
                                        </p:tav>
                                      </p:tavLst>
                                    </p:anim>
                                    <p:anim calcmode="lin" valueType="num">
                                      <p:cBhvr>
                                        <p:cTn id="63" dur="1500" fill="hold"/>
                                        <p:tgtEl>
                                          <p:spTgt spid="30"/>
                                        </p:tgtEl>
                                        <p:attrNameLst>
                                          <p:attrName>ppt_h</p:attrName>
                                        </p:attrNameLst>
                                      </p:cBhvr>
                                      <p:tavLst>
                                        <p:tav tm="0">
                                          <p:val>
                                            <p:fltVal val="0"/>
                                          </p:val>
                                        </p:tav>
                                        <p:tav tm="100000">
                                          <p:val>
                                            <p:strVal val="#ppt_h"/>
                                          </p:val>
                                        </p:tav>
                                      </p:tavLst>
                                    </p:anim>
                                    <p:anim calcmode="lin" valueType="num">
                                      <p:cBhvr>
                                        <p:cTn id="64" dur="1500" fill="hold"/>
                                        <p:tgtEl>
                                          <p:spTgt spid="30"/>
                                        </p:tgtEl>
                                        <p:attrNameLst>
                                          <p:attrName>style.rotation</p:attrName>
                                        </p:attrNameLst>
                                      </p:cBhvr>
                                      <p:tavLst>
                                        <p:tav tm="0">
                                          <p:val>
                                            <p:fltVal val="360"/>
                                          </p:val>
                                        </p:tav>
                                        <p:tav tm="100000">
                                          <p:val>
                                            <p:fltVal val="0"/>
                                          </p:val>
                                        </p:tav>
                                      </p:tavLst>
                                    </p:anim>
                                    <p:animEffect transition="in" filter="fade">
                                      <p:cBhvr>
                                        <p:cTn id="65" dur="1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7" grpId="0" animBg="1"/>
      <p:bldP spid="8"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FC1880B8-61AF-FEF9-77EB-EAB5A6E16EDA}"/>
              </a:ext>
            </a:extLst>
          </p:cNvPr>
          <p:cNvGrpSpPr/>
          <p:nvPr/>
        </p:nvGrpSpPr>
        <p:grpSpPr>
          <a:xfrm>
            <a:off x="1711699" y="1530028"/>
            <a:ext cx="2346030" cy="4327834"/>
            <a:chOff x="6327144" y="1646865"/>
            <a:chExt cx="1984080" cy="1797669"/>
          </a:xfrm>
        </p:grpSpPr>
        <p:sp>
          <p:nvSpPr>
            <p:cNvPr id="3" name="矩形 2">
              <a:extLst>
                <a:ext uri="{FF2B5EF4-FFF2-40B4-BE49-F238E27FC236}">
                  <a16:creationId xmlns:a16="http://schemas.microsoft.com/office/drawing/2014/main" id="{A31F0BDA-5FA9-EEFF-B761-AB3FBB18AB7D}"/>
                </a:ext>
              </a:extLst>
            </p:cNvPr>
            <p:cNvSpPr/>
            <p:nvPr/>
          </p:nvSpPr>
          <p:spPr>
            <a:xfrm>
              <a:off x="6327144" y="1646865"/>
              <a:ext cx="1984080" cy="1797669"/>
            </a:xfrm>
            <a:prstGeom prst="rect">
              <a:avLst/>
            </a:prstGeom>
            <a:solidFill>
              <a:srgbClr val="46C8D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文本框 3">
              <a:extLst>
                <a:ext uri="{FF2B5EF4-FFF2-40B4-BE49-F238E27FC236}">
                  <a16:creationId xmlns:a16="http://schemas.microsoft.com/office/drawing/2014/main" id="{775C92B0-B57A-8ECB-7CDF-C4DEC6DE8E9D}"/>
                </a:ext>
              </a:extLst>
            </p:cNvPr>
            <p:cNvSpPr txBox="1"/>
            <p:nvPr/>
          </p:nvSpPr>
          <p:spPr>
            <a:xfrm flipH="1">
              <a:off x="6422394" y="1914757"/>
              <a:ext cx="1793580" cy="677564"/>
            </a:xfrm>
            <a:prstGeom prst="rect">
              <a:avLst/>
            </a:prstGeom>
            <a:noFill/>
          </p:spPr>
          <p:txBody>
            <a:bodyPr wrap="square" rtlCol="0">
              <a:spAutoFit/>
            </a:bodyPr>
            <a:lstStyle/>
            <a:p>
              <a:pPr indent="304800" algn="just">
                <a:lnSpc>
                  <a:spcPts val="2000"/>
                </a:lnSpc>
              </a:pP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In this project, we use VIT model to classify picture of eyeball into normal eyeball and sick eyeball.</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grpSp>
          <p:nvGrpSpPr>
            <p:cNvPr id="5" name="组合 4">
              <a:extLst>
                <a:ext uri="{FF2B5EF4-FFF2-40B4-BE49-F238E27FC236}">
                  <a16:creationId xmlns:a16="http://schemas.microsoft.com/office/drawing/2014/main" id="{00174D27-E1B1-B08C-6231-8D815CF00435}"/>
                </a:ext>
              </a:extLst>
            </p:cNvPr>
            <p:cNvGrpSpPr/>
            <p:nvPr/>
          </p:nvGrpSpPr>
          <p:grpSpPr>
            <a:xfrm rot="10800000" flipV="1">
              <a:off x="7962471" y="1742116"/>
              <a:ext cx="253504" cy="252000"/>
              <a:chOff x="855133" y="4191000"/>
              <a:chExt cx="253504" cy="252000"/>
            </a:xfrm>
          </p:grpSpPr>
          <p:cxnSp>
            <p:nvCxnSpPr>
              <p:cNvPr id="6" name="直接连接符 5">
                <a:extLst>
                  <a:ext uri="{FF2B5EF4-FFF2-40B4-BE49-F238E27FC236}">
                    <a16:creationId xmlns:a16="http://schemas.microsoft.com/office/drawing/2014/main" id="{11E1B252-B81E-0F61-B73E-D209BD8FFD1B}"/>
                  </a:ext>
                </a:extLst>
              </p:cNvPr>
              <p:cNvCxnSpPr/>
              <p:nvPr/>
            </p:nvCxnSpPr>
            <p:spPr>
              <a:xfrm>
                <a:off x="855133" y="4191000"/>
                <a:ext cx="253504" cy="0"/>
              </a:xfrm>
              <a:prstGeom prst="line">
                <a:avLst/>
              </a:prstGeom>
              <a:ln w="19050">
                <a:solidFill>
                  <a:srgbClr val="1C7887"/>
                </a:solidFill>
              </a:ln>
            </p:spPr>
            <p:style>
              <a:lnRef idx="1">
                <a:schemeClr val="accent1"/>
              </a:lnRef>
              <a:fillRef idx="0">
                <a:schemeClr val="accent1"/>
              </a:fillRef>
              <a:effectRef idx="0">
                <a:schemeClr val="accent1"/>
              </a:effectRef>
              <a:fontRef idx="minor">
                <a:schemeClr val="tx1"/>
              </a:fontRef>
            </p:style>
          </p:cxnSp>
          <p:cxnSp>
            <p:nvCxnSpPr>
              <p:cNvPr id="7" name="直接连接符 6">
                <a:extLst>
                  <a:ext uri="{FF2B5EF4-FFF2-40B4-BE49-F238E27FC236}">
                    <a16:creationId xmlns:a16="http://schemas.microsoft.com/office/drawing/2014/main" id="{898F1296-F359-9FD3-4BF4-79C45B9C5F65}"/>
                  </a:ext>
                </a:extLst>
              </p:cNvPr>
              <p:cNvCxnSpPr/>
              <p:nvPr/>
            </p:nvCxnSpPr>
            <p:spPr>
              <a:xfrm>
                <a:off x="855133" y="4191000"/>
                <a:ext cx="0" cy="252000"/>
              </a:xfrm>
              <a:prstGeom prst="line">
                <a:avLst/>
              </a:prstGeom>
              <a:ln w="19050">
                <a:solidFill>
                  <a:srgbClr val="1C7887"/>
                </a:solidFill>
              </a:ln>
            </p:spPr>
            <p:style>
              <a:lnRef idx="1">
                <a:schemeClr val="accent1"/>
              </a:lnRef>
              <a:fillRef idx="0">
                <a:schemeClr val="accent1"/>
              </a:fillRef>
              <a:effectRef idx="0">
                <a:schemeClr val="accent1"/>
              </a:effectRef>
              <a:fontRef idx="minor">
                <a:schemeClr val="tx1"/>
              </a:fontRef>
            </p:style>
          </p:cxnSp>
        </p:grpSp>
      </p:grpSp>
      <p:grpSp>
        <p:nvGrpSpPr>
          <p:cNvPr id="8" name="组合 7">
            <a:extLst>
              <a:ext uri="{FF2B5EF4-FFF2-40B4-BE49-F238E27FC236}">
                <a16:creationId xmlns:a16="http://schemas.microsoft.com/office/drawing/2014/main" id="{F345EA56-DB19-40E0-3F45-E56211EA221C}"/>
              </a:ext>
            </a:extLst>
          </p:cNvPr>
          <p:cNvGrpSpPr/>
          <p:nvPr/>
        </p:nvGrpSpPr>
        <p:grpSpPr>
          <a:xfrm>
            <a:off x="7971653" y="1530026"/>
            <a:ext cx="2346030" cy="4327835"/>
            <a:chOff x="6327144" y="1646865"/>
            <a:chExt cx="1984080" cy="1797669"/>
          </a:xfrm>
        </p:grpSpPr>
        <p:sp>
          <p:nvSpPr>
            <p:cNvPr id="9" name="矩形 8">
              <a:extLst>
                <a:ext uri="{FF2B5EF4-FFF2-40B4-BE49-F238E27FC236}">
                  <a16:creationId xmlns:a16="http://schemas.microsoft.com/office/drawing/2014/main" id="{B9F2EDD8-5F8A-22CC-D437-56CDC71C13D3}"/>
                </a:ext>
              </a:extLst>
            </p:cNvPr>
            <p:cNvSpPr/>
            <p:nvPr/>
          </p:nvSpPr>
          <p:spPr>
            <a:xfrm>
              <a:off x="6327144" y="1646865"/>
              <a:ext cx="1984080" cy="1797669"/>
            </a:xfrm>
            <a:prstGeom prst="rect">
              <a:avLst/>
            </a:prstGeom>
            <a:solidFill>
              <a:srgbClr val="46C8D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文本框 9">
              <a:extLst>
                <a:ext uri="{FF2B5EF4-FFF2-40B4-BE49-F238E27FC236}">
                  <a16:creationId xmlns:a16="http://schemas.microsoft.com/office/drawing/2014/main" id="{B93CB2AC-520D-F587-4995-3D3FA749F166}"/>
                </a:ext>
              </a:extLst>
            </p:cNvPr>
            <p:cNvSpPr txBox="1"/>
            <p:nvPr/>
          </p:nvSpPr>
          <p:spPr>
            <a:xfrm flipH="1">
              <a:off x="6422394" y="1914757"/>
              <a:ext cx="1793580" cy="886160"/>
            </a:xfrm>
            <a:prstGeom prst="rect">
              <a:avLst/>
            </a:prstGeom>
            <a:noFill/>
          </p:spPr>
          <p:txBody>
            <a:bodyPr wrap="square" rtlCol="0">
              <a:spAutoFit/>
            </a:bodyPr>
            <a:lstStyle/>
            <a:p>
              <a:pPr indent="304800" algn="just">
                <a:lnSpc>
                  <a:spcPts val="2000"/>
                </a:lnSpc>
              </a:pPr>
              <a:r>
                <a:rPr lang="en-US" altLang="zh-CN" sz="1600" kern="100" dirty="0">
                  <a:effectLst/>
                  <a:latin typeface="Times New Roman" panose="02020603050405020304" pitchFamily="18" charset="0"/>
                  <a:ea typeface="宋体" panose="02010600030101010101" pitchFamily="2" charset="-122"/>
                  <a:cs typeface="Times New Roman" panose="02020603050405020304" pitchFamily="18" charset="0"/>
                </a:rPr>
                <a:t>In this project, we only use one model to analyze the dataset. In the future, if we can use more model to analyze this dataset, we can gain more comprehensive results.</a:t>
              </a:r>
              <a:endParaRPr lang="zh-CN" altLang="zh-CN" sz="1600" kern="100" dirty="0">
                <a:effectLst/>
                <a:latin typeface="等线" panose="02010600030101010101" pitchFamily="2" charset="-122"/>
                <a:ea typeface="等线" panose="02010600030101010101" pitchFamily="2" charset="-122"/>
                <a:cs typeface="Times New Roman" panose="02020603050405020304" pitchFamily="18" charset="0"/>
              </a:endParaRPr>
            </a:p>
          </p:txBody>
        </p:sp>
        <p:grpSp>
          <p:nvGrpSpPr>
            <p:cNvPr id="11" name="组合 10">
              <a:extLst>
                <a:ext uri="{FF2B5EF4-FFF2-40B4-BE49-F238E27FC236}">
                  <a16:creationId xmlns:a16="http://schemas.microsoft.com/office/drawing/2014/main" id="{42A396F9-2AA5-552E-1E12-C27FAB7C8DC0}"/>
                </a:ext>
              </a:extLst>
            </p:cNvPr>
            <p:cNvGrpSpPr/>
            <p:nvPr/>
          </p:nvGrpSpPr>
          <p:grpSpPr>
            <a:xfrm rot="10800000" flipV="1">
              <a:off x="7962471" y="1742116"/>
              <a:ext cx="253504" cy="252000"/>
              <a:chOff x="855133" y="4191000"/>
              <a:chExt cx="253504" cy="252000"/>
            </a:xfrm>
          </p:grpSpPr>
          <p:cxnSp>
            <p:nvCxnSpPr>
              <p:cNvPr id="12" name="直接连接符 11">
                <a:extLst>
                  <a:ext uri="{FF2B5EF4-FFF2-40B4-BE49-F238E27FC236}">
                    <a16:creationId xmlns:a16="http://schemas.microsoft.com/office/drawing/2014/main" id="{68A043ED-C243-285B-BC17-A3491C34ACA7}"/>
                  </a:ext>
                </a:extLst>
              </p:cNvPr>
              <p:cNvCxnSpPr/>
              <p:nvPr/>
            </p:nvCxnSpPr>
            <p:spPr>
              <a:xfrm>
                <a:off x="855133" y="4191000"/>
                <a:ext cx="253504" cy="0"/>
              </a:xfrm>
              <a:prstGeom prst="line">
                <a:avLst/>
              </a:prstGeom>
              <a:ln w="19050">
                <a:solidFill>
                  <a:srgbClr val="1C7887"/>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62FCE339-8C4F-4349-A0B6-7CF20D260B35}"/>
                  </a:ext>
                </a:extLst>
              </p:cNvPr>
              <p:cNvCxnSpPr/>
              <p:nvPr/>
            </p:nvCxnSpPr>
            <p:spPr>
              <a:xfrm>
                <a:off x="855133" y="4191000"/>
                <a:ext cx="0" cy="252000"/>
              </a:xfrm>
              <a:prstGeom prst="line">
                <a:avLst/>
              </a:prstGeom>
              <a:ln w="19050">
                <a:solidFill>
                  <a:srgbClr val="1C7887"/>
                </a:solidFill>
              </a:ln>
            </p:spPr>
            <p:style>
              <a:lnRef idx="1">
                <a:schemeClr val="accent1"/>
              </a:lnRef>
              <a:fillRef idx="0">
                <a:schemeClr val="accent1"/>
              </a:fillRef>
              <a:effectRef idx="0">
                <a:schemeClr val="accent1"/>
              </a:effectRef>
              <a:fontRef idx="minor">
                <a:schemeClr val="tx1"/>
              </a:fontRef>
            </p:style>
          </p:cxnSp>
        </p:grpSp>
      </p:grpSp>
      <p:grpSp>
        <p:nvGrpSpPr>
          <p:cNvPr id="14" name="组合 13">
            <a:extLst>
              <a:ext uri="{FF2B5EF4-FFF2-40B4-BE49-F238E27FC236}">
                <a16:creationId xmlns:a16="http://schemas.microsoft.com/office/drawing/2014/main" id="{E4E05011-8C0A-604E-1CAD-5B48BF1A6AB3}"/>
              </a:ext>
            </a:extLst>
          </p:cNvPr>
          <p:cNvGrpSpPr/>
          <p:nvPr/>
        </p:nvGrpSpPr>
        <p:grpSpPr>
          <a:xfrm>
            <a:off x="4733626" y="1530026"/>
            <a:ext cx="2346030" cy="4327835"/>
            <a:chOff x="6327144" y="1646865"/>
            <a:chExt cx="1984080" cy="1797669"/>
          </a:xfrm>
        </p:grpSpPr>
        <p:sp>
          <p:nvSpPr>
            <p:cNvPr id="15" name="矩形 14">
              <a:extLst>
                <a:ext uri="{FF2B5EF4-FFF2-40B4-BE49-F238E27FC236}">
                  <a16:creationId xmlns:a16="http://schemas.microsoft.com/office/drawing/2014/main" id="{2D74A884-CB58-D919-48FC-BD4D22BD286B}"/>
                </a:ext>
              </a:extLst>
            </p:cNvPr>
            <p:cNvSpPr/>
            <p:nvPr/>
          </p:nvSpPr>
          <p:spPr>
            <a:xfrm>
              <a:off x="6327144" y="1646865"/>
              <a:ext cx="1984080" cy="1797669"/>
            </a:xfrm>
            <a:prstGeom prst="rect">
              <a:avLst/>
            </a:prstGeom>
            <a:solidFill>
              <a:srgbClr val="46C8D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文本框 15">
              <a:extLst>
                <a:ext uri="{FF2B5EF4-FFF2-40B4-BE49-F238E27FC236}">
                  <a16:creationId xmlns:a16="http://schemas.microsoft.com/office/drawing/2014/main" id="{0DBFAB77-DA0E-BAEE-3D13-405DAF1FEBDD}"/>
                </a:ext>
              </a:extLst>
            </p:cNvPr>
            <p:cNvSpPr txBox="1"/>
            <p:nvPr/>
          </p:nvSpPr>
          <p:spPr>
            <a:xfrm flipH="1">
              <a:off x="6422394" y="1914757"/>
              <a:ext cx="1793580" cy="779625"/>
            </a:xfrm>
            <a:prstGeom prst="rect">
              <a:avLst/>
            </a:prstGeom>
            <a:noFill/>
          </p:spPr>
          <p:txBody>
            <a:bodyPr wrap="square" rtlCol="0">
              <a:spAutoFit/>
            </a:bodyPr>
            <a:lstStyle/>
            <a:p>
              <a:pPr indent="304800" algn="just">
                <a:lnSpc>
                  <a:spcPts val="2000"/>
                </a:lnSpc>
              </a:pPr>
              <a:r>
                <a:rPr lang="en-US" altLang="zh-CN" sz="1600" kern="100" dirty="0">
                  <a:effectLst/>
                  <a:latin typeface="Times New Roman" panose="02020603050405020304" pitchFamily="18" charset="0"/>
                  <a:ea typeface="宋体" panose="02010600030101010101" pitchFamily="2" charset="-122"/>
                  <a:cs typeface="Times New Roman" panose="02020603050405020304" pitchFamily="18" charset="0"/>
                </a:rPr>
                <a:t>In this project, we use different parameter in VIT model, and gain different results. By this way, we learn some knowledge of vit model’s principle.</a:t>
              </a:r>
              <a:endParaRPr lang="zh-CN" altLang="zh-CN" sz="1600" kern="100" dirty="0">
                <a:effectLst/>
                <a:latin typeface="等线" panose="02010600030101010101" pitchFamily="2" charset="-122"/>
                <a:ea typeface="等线" panose="02010600030101010101" pitchFamily="2" charset="-122"/>
                <a:cs typeface="Times New Roman" panose="02020603050405020304" pitchFamily="18" charset="0"/>
              </a:endParaRPr>
            </a:p>
          </p:txBody>
        </p:sp>
        <p:grpSp>
          <p:nvGrpSpPr>
            <p:cNvPr id="17" name="组合 16">
              <a:extLst>
                <a:ext uri="{FF2B5EF4-FFF2-40B4-BE49-F238E27FC236}">
                  <a16:creationId xmlns:a16="http://schemas.microsoft.com/office/drawing/2014/main" id="{555A9C4F-AF25-60C6-203B-5EA6CC07E444}"/>
                </a:ext>
              </a:extLst>
            </p:cNvPr>
            <p:cNvGrpSpPr/>
            <p:nvPr/>
          </p:nvGrpSpPr>
          <p:grpSpPr>
            <a:xfrm rot="10800000" flipV="1">
              <a:off x="7962471" y="1742116"/>
              <a:ext cx="253504" cy="252000"/>
              <a:chOff x="855133" y="4191000"/>
              <a:chExt cx="253504" cy="252000"/>
            </a:xfrm>
          </p:grpSpPr>
          <p:cxnSp>
            <p:nvCxnSpPr>
              <p:cNvPr id="18" name="直接连接符 17">
                <a:extLst>
                  <a:ext uri="{FF2B5EF4-FFF2-40B4-BE49-F238E27FC236}">
                    <a16:creationId xmlns:a16="http://schemas.microsoft.com/office/drawing/2014/main" id="{D539819B-A71C-D991-713B-74D8A8B267CD}"/>
                  </a:ext>
                </a:extLst>
              </p:cNvPr>
              <p:cNvCxnSpPr/>
              <p:nvPr/>
            </p:nvCxnSpPr>
            <p:spPr>
              <a:xfrm>
                <a:off x="855133" y="4191000"/>
                <a:ext cx="253504" cy="0"/>
              </a:xfrm>
              <a:prstGeom prst="line">
                <a:avLst/>
              </a:prstGeom>
              <a:ln w="19050">
                <a:solidFill>
                  <a:srgbClr val="1C7887"/>
                </a:solidFill>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EF6F3415-A22A-6479-8F8C-FBE594EA1532}"/>
                  </a:ext>
                </a:extLst>
              </p:cNvPr>
              <p:cNvCxnSpPr/>
              <p:nvPr/>
            </p:nvCxnSpPr>
            <p:spPr>
              <a:xfrm>
                <a:off x="855133" y="4191000"/>
                <a:ext cx="0" cy="252000"/>
              </a:xfrm>
              <a:prstGeom prst="line">
                <a:avLst/>
              </a:prstGeom>
              <a:ln w="19050">
                <a:solidFill>
                  <a:srgbClr val="1C7887"/>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734045597"/>
      </p:ext>
    </p:extLst>
  </p:cSld>
  <p:clrMapOvr>
    <a:masterClrMapping/>
  </p:clrMapOvr>
  <mc:AlternateContent xmlns:mc="http://schemas.openxmlformats.org/markup-compatibility/2006" xmlns:p14="http://schemas.microsoft.com/office/powerpoint/2010/main">
    <mc:Choice Requires="p14">
      <p:transition spd="slow" p14:dur="1300" advClick="0" advTm="0">
        <p14:pan/>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100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250" fill="hold"/>
                                        <p:tgtEl>
                                          <p:spTgt spid="2"/>
                                        </p:tgtEl>
                                        <p:attrNameLst>
                                          <p:attrName>ppt_x</p:attrName>
                                        </p:attrNameLst>
                                      </p:cBhvr>
                                      <p:tavLst>
                                        <p:tav tm="0">
                                          <p:val>
                                            <p:strVal val="0-#ppt_w/2"/>
                                          </p:val>
                                        </p:tav>
                                        <p:tav tm="100000">
                                          <p:val>
                                            <p:strVal val="#ppt_x"/>
                                          </p:val>
                                        </p:tav>
                                      </p:tavLst>
                                    </p:anim>
                                    <p:anim calcmode="lin" valueType="num">
                                      <p:cBhvr additive="base">
                                        <p:cTn id="8" dur="1250" fill="hold"/>
                                        <p:tgtEl>
                                          <p:spTgt spid="2"/>
                                        </p:tgtEl>
                                        <p:attrNameLst>
                                          <p:attrName>ppt_y</p:attrName>
                                        </p:attrNameLst>
                                      </p:cBhvr>
                                      <p:tavLst>
                                        <p:tav tm="0">
                                          <p:val>
                                            <p:strVal val="#ppt_y"/>
                                          </p:val>
                                        </p:tav>
                                        <p:tav tm="100000">
                                          <p:val>
                                            <p:strVal val="#ppt_y"/>
                                          </p:val>
                                        </p:tav>
                                      </p:tavLst>
                                    </p:anim>
                                  </p:childTnLst>
                                </p:cTn>
                              </p:par>
                              <p:par>
                                <p:cTn id="9" presetID="2" presetClass="entr" presetSubtype="8" decel="100000" fill="hold" nodeType="withEffect">
                                  <p:stCondLst>
                                    <p:cond delay="10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250" fill="hold"/>
                                        <p:tgtEl>
                                          <p:spTgt spid="8"/>
                                        </p:tgtEl>
                                        <p:attrNameLst>
                                          <p:attrName>ppt_x</p:attrName>
                                        </p:attrNameLst>
                                      </p:cBhvr>
                                      <p:tavLst>
                                        <p:tav tm="0">
                                          <p:val>
                                            <p:strVal val="0-#ppt_w/2"/>
                                          </p:val>
                                        </p:tav>
                                        <p:tav tm="100000">
                                          <p:val>
                                            <p:strVal val="#ppt_x"/>
                                          </p:val>
                                        </p:tav>
                                      </p:tavLst>
                                    </p:anim>
                                    <p:anim calcmode="lin" valueType="num">
                                      <p:cBhvr additive="base">
                                        <p:cTn id="12" dur="1250" fill="hold"/>
                                        <p:tgtEl>
                                          <p:spTgt spid="8"/>
                                        </p:tgtEl>
                                        <p:attrNameLst>
                                          <p:attrName>ppt_y</p:attrName>
                                        </p:attrNameLst>
                                      </p:cBhvr>
                                      <p:tavLst>
                                        <p:tav tm="0">
                                          <p:val>
                                            <p:strVal val="#ppt_y"/>
                                          </p:val>
                                        </p:tav>
                                        <p:tav tm="100000">
                                          <p:val>
                                            <p:strVal val="#ppt_y"/>
                                          </p:val>
                                        </p:tav>
                                      </p:tavLst>
                                    </p:anim>
                                  </p:childTnLst>
                                </p:cTn>
                              </p:par>
                              <p:par>
                                <p:cTn id="13" presetID="2" presetClass="entr" presetSubtype="8" decel="100000" fill="hold" nodeType="withEffect">
                                  <p:stCondLst>
                                    <p:cond delay="100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1250" fill="hold"/>
                                        <p:tgtEl>
                                          <p:spTgt spid="14"/>
                                        </p:tgtEl>
                                        <p:attrNameLst>
                                          <p:attrName>ppt_x</p:attrName>
                                        </p:attrNameLst>
                                      </p:cBhvr>
                                      <p:tavLst>
                                        <p:tav tm="0">
                                          <p:val>
                                            <p:strVal val="0-#ppt_w/2"/>
                                          </p:val>
                                        </p:tav>
                                        <p:tav tm="100000">
                                          <p:val>
                                            <p:strVal val="#ppt_x"/>
                                          </p:val>
                                        </p:tav>
                                      </p:tavLst>
                                    </p:anim>
                                    <p:anim calcmode="lin" valueType="num">
                                      <p:cBhvr additive="base">
                                        <p:cTn id="16" dur="125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p:cNvSpPr/>
          <p:nvPr/>
        </p:nvSpPr>
        <p:spPr>
          <a:xfrm>
            <a:off x="0" y="3429000"/>
            <a:ext cx="12192000" cy="3429000"/>
          </a:xfrm>
          <a:prstGeom prst="rect">
            <a:avLst/>
          </a:prstGeom>
          <a:solidFill>
            <a:srgbClr val="46C8DE"/>
          </a:solidFill>
          <a:ln w="19050">
            <a:noFill/>
            <a:headEnd type="oval"/>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1" name="矩形 30"/>
          <p:cNvSpPr/>
          <p:nvPr/>
        </p:nvSpPr>
        <p:spPr>
          <a:xfrm>
            <a:off x="701040" y="549276"/>
            <a:ext cx="10789920" cy="5759450"/>
          </a:xfrm>
          <a:prstGeom prst="rect">
            <a:avLst/>
          </a:prstGeom>
          <a:solidFill>
            <a:schemeClr val="bg1"/>
          </a:solidFill>
          <a:ln w="19050">
            <a:noFill/>
            <a:headEnd type="oval"/>
            <a:tailEnd type="oval"/>
          </a:ln>
          <a:effectLst>
            <a:outerShdw blurRad="190500" sx="102000" sy="102000" algn="ctr"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endParaRPr>
          </a:p>
        </p:txBody>
      </p:sp>
      <p:sp>
        <p:nvSpPr>
          <p:cNvPr id="37" name="矩形 36"/>
          <p:cNvSpPr/>
          <p:nvPr/>
        </p:nvSpPr>
        <p:spPr>
          <a:xfrm>
            <a:off x="5369177" y="1613004"/>
            <a:ext cx="1453647" cy="224376"/>
          </a:xfrm>
          <a:prstGeom prst="rect">
            <a:avLst/>
          </a:prstGeom>
          <a:solidFill>
            <a:srgbClr val="1C7887"/>
          </a:solidFill>
          <a:ln w="19050">
            <a:solidFill>
              <a:srgbClr val="1C7887"/>
            </a:solidFill>
            <a:headEnd type="oval"/>
            <a:tailEnd type="ova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1200" dirty="0">
                <a:solidFill>
                  <a:schemeClr val="bg1"/>
                </a:solidFill>
              </a:rPr>
              <a:t>Contents</a:t>
            </a:r>
            <a:endParaRPr lang="zh-CN" altLang="en-US" sz="1200" dirty="0">
              <a:solidFill>
                <a:schemeClr val="bg1"/>
              </a:solidFill>
            </a:endParaRPr>
          </a:p>
        </p:txBody>
      </p:sp>
      <p:sp>
        <p:nvSpPr>
          <p:cNvPr id="2" name="文本框 1"/>
          <p:cNvSpPr txBox="1"/>
          <p:nvPr/>
        </p:nvSpPr>
        <p:spPr>
          <a:xfrm>
            <a:off x="2255804" y="2942215"/>
            <a:ext cx="3184194" cy="400110"/>
          </a:xfrm>
          <a:prstGeom prst="rect">
            <a:avLst/>
          </a:prstGeom>
          <a:noFill/>
        </p:spPr>
        <p:txBody>
          <a:bodyPr wrap="square" rtlCol="0">
            <a:spAutoFit/>
          </a:bodyPr>
          <a:lstStyle/>
          <a:p>
            <a:r>
              <a:rPr lang="en-US" altLang="zh-CN" sz="2000" dirty="0">
                <a:solidFill>
                  <a:srgbClr val="1C7887"/>
                </a:solidFill>
              </a:rPr>
              <a:t>Introduction of Dataset</a:t>
            </a:r>
            <a:endParaRPr lang="zh-CN" altLang="en-US" sz="1200" dirty="0">
              <a:solidFill>
                <a:srgbClr val="1C7887"/>
              </a:solidFill>
            </a:endParaRPr>
          </a:p>
        </p:txBody>
      </p:sp>
      <p:cxnSp>
        <p:nvCxnSpPr>
          <p:cNvPr id="41" name="直接连接符 40"/>
          <p:cNvCxnSpPr/>
          <p:nvPr/>
        </p:nvCxnSpPr>
        <p:spPr>
          <a:xfrm>
            <a:off x="2336684" y="3525120"/>
            <a:ext cx="3103314" cy="0"/>
          </a:xfrm>
          <a:prstGeom prst="line">
            <a:avLst/>
          </a:prstGeom>
          <a:ln w="19050">
            <a:solidFill>
              <a:srgbClr val="1C7887"/>
            </a:solidFill>
          </a:ln>
        </p:spPr>
        <p:style>
          <a:lnRef idx="1">
            <a:schemeClr val="accent1"/>
          </a:lnRef>
          <a:fillRef idx="0">
            <a:schemeClr val="accent1"/>
          </a:fillRef>
          <a:effectRef idx="0">
            <a:schemeClr val="accent1"/>
          </a:effectRef>
          <a:fontRef idx="minor">
            <a:schemeClr val="tx1"/>
          </a:fontRef>
        </p:style>
      </p:cxnSp>
      <p:grpSp>
        <p:nvGrpSpPr>
          <p:cNvPr id="100" name="组合 99"/>
          <p:cNvGrpSpPr/>
          <p:nvPr/>
        </p:nvGrpSpPr>
        <p:grpSpPr>
          <a:xfrm>
            <a:off x="1655946" y="2952183"/>
            <a:ext cx="626780" cy="572938"/>
            <a:chOff x="1655946" y="2952183"/>
            <a:chExt cx="626780" cy="572938"/>
          </a:xfrm>
        </p:grpSpPr>
        <p:sp>
          <p:nvSpPr>
            <p:cNvPr id="42" name="矩形 41"/>
            <p:cNvSpPr/>
            <p:nvPr/>
          </p:nvSpPr>
          <p:spPr>
            <a:xfrm>
              <a:off x="1682867" y="2952183"/>
              <a:ext cx="572938" cy="572938"/>
            </a:xfrm>
            <a:prstGeom prst="rect">
              <a:avLst/>
            </a:prstGeom>
            <a:solidFill>
              <a:srgbClr val="1C7887"/>
            </a:solidFill>
            <a:ln w="19050">
              <a:solidFill>
                <a:srgbClr val="1C7887"/>
              </a:solidFill>
              <a:headEnd type="oval"/>
              <a:tailEnd type="ova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2000" dirty="0">
                <a:solidFill>
                  <a:schemeClr val="bg1"/>
                </a:solidFill>
                <a:latin typeface="Arual" pitchFamily="2" charset="0"/>
                <a:ea typeface="Arual" pitchFamily="2" charset="0"/>
              </a:endParaRPr>
            </a:p>
          </p:txBody>
        </p:sp>
        <p:sp>
          <p:nvSpPr>
            <p:cNvPr id="43" name="文本框 42"/>
            <p:cNvSpPr txBox="1"/>
            <p:nvPr/>
          </p:nvSpPr>
          <p:spPr>
            <a:xfrm>
              <a:off x="1655946" y="3077534"/>
              <a:ext cx="626780" cy="400110"/>
            </a:xfrm>
            <a:prstGeom prst="rect">
              <a:avLst/>
            </a:prstGeom>
            <a:noFill/>
          </p:spPr>
          <p:txBody>
            <a:bodyPr wrap="square" rtlCol="0">
              <a:spAutoFit/>
            </a:bodyPr>
            <a:lstStyle/>
            <a:p>
              <a:pPr algn="ctr"/>
              <a:r>
                <a:rPr lang="en-US" altLang="zh-CN" sz="2000" dirty="0">
                  <a:solidFill>
                    <a:schemeClr val="bg1"/>
                  </a:solidFill>
                  <a:latin typeface="Arual" pitchFamily="2" charset="0"/>
                  <a:ea typeface="Arual" pitchFamily="2" charset="0"/>
                </a:rPr>
                <a:t>01</a:t>
              </a:r>
              <a:endParaRPr lang="zh-CN" altLang="en-US" sz="2000" dirty="0">
                <a:solidFill>
                  <a:schemeClr val="bg1"/>
                </a:solidFill>
                <a:latin typeface="Arual" pitchFamily="2" charset="0"/>
                <a:ea typeface="Arual" pitchFamily="2" charset="0"/>
              </a:endParaRPr>
            </a:p>
          </p:txBody>
        </p:sp>
      </p:grpSp>
      <p:sp>
        <p:nvSpPr>
          <p:cNvPr id="49" name="文本框 48"/>
          <p:cNvSpPr txBox="1"/>
          <p:nvPr/>
        </p:nvSpPr>
        <p:spPr>
          <a:xfrm>
            <a:off x="2255804" y="4631825"/>
            <a:ext cx="3184194" cy="400110"/>
          </a:xfrm>
          <a:prstGeom prst="rect">
            <a:avLst/>
          </a:prstGeom>
          <a:noFill/>
        </p:spPr>
        <p:txBody>
          <a:bodyPr wrap="square" rtlCol="0">
            <a:spAutoFit/>
          </a:bodyPr>
          <a:lstStyle/>
          <a:p>
            <a:r>
              <a:rPr lang="en-US" altLang="zh-CN" sz="2000" dirty="0">
                <a:solidFill>
                  <a:srgbClr val="1C7887"/>
                </a:solidFill>
              </a:rPr>
              <a:t>Results</a:t>
            </a:r>
            <a:endParaRPr lang="zh-CN" altLang="en-US" sz="1200" dirty="0">
              <a:solidFill>
                <a:srgbClr val="1C7887"/>
              </a:solidFill>
            </a:endParaRPr>
          </a:p>
        </p:txBody>
      </p:sp>
      <p:cxnSp>
        <p:nvCxnSpPr>
          <p:cNvPr id="50" name="直接连接符 49"/>
          <p:cNvCxnSpPr/>
          <p:nvPr/>
        </p:nvCxnSpPr>
        <p:spPr>
          <a:xfrm>
            <a:off x="2336684" y="5212861"/>
            <a:ext cx="3103314" cy="0"/>
          </a:xfrm>
          <a:prstGeom prst="line">
            <a:avLst/>
          </a:prstGeom>
          <a:ln w="19050">
            <a:solidFill>
              <a:srgbClr val="1C7887"/>
            </a:solidFill>
          </a:ln>
        </p:spPr>
        <p:style>
          <a:lnRef idx="1">
            <a:schemeClr val="accent1"/>
          </a:lnRef>
          <a:fillRef idx="0">
            <a:schemeClr val="accent1"/>
          </a:fillRef>
          <a:effectRef idx="0">
            <a:schemeClr val="accent1"/>
          </a:effectRef>
          <a:fontRef idx="minor">
            <a:schemeClr val="tx1"/>
          </a:fontRef>
        </p:style>
      </p:cxnSp>
      <p:grpSp>
        <p:nvGrpSpPr>
          <p:cNvPr id="103" name="组合 102"/>
          <p:cNvGrpSpPr/>
          <p:nvPr/>
        </p:nvGrpSpPr>
        <p:grpSpPr>
          <a:xfrm>
            <a:off x="1655946" y="4639924"/>
            <a:ext cx="626780" cy="572938"/>
            <a:chOff x="1655946" y="4639924"/>
            <a:chExt cx="626780" cy="572938"/>
          </a:xfrm>
        </p:grpSpPr>
        <p:sp>
          <p:nvSpPr>
            <p:cNvPr id="51" name="矩形 50"/>
            <p:cNvSpPr/>
            <p:nvPr/>
          </p:nvSpPr>
          <p:spPr>
            <a:xfrm>
              <a:off x="1682867" y="4639924"/>
              <a:ext cx="572938" cy="572938"/>
            </a:xfrm>
            <a:prstGeom prst="rect">
              <a:avLst/>
            </a:prstGeom>
            <a:solidFill>
              <a:srgbClr val="1C7887"/>
            </a:solidFill>
            <a:ln w="19050">
              <a:solidFill>
                <a:srgbClr val="1C7887"/>
              </a:solidFill>
              <a:headEnd type="oval"/>
              <a:tailEnd type="ova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2000" dirty="0">
                <a:solidFill>
                  <a:schemeClr val="bg1"/>
                </a:solidFill>
                <a:latin typeface="Arual" pitchFamily="2" charset="0"/>
                <a:ea typeface="Arual" pitchFamily="2" charset="0"/>
              </a:endParaRPr>
            </a:p>
          </p:txBody>
        </p:sp>
        <p:sp>
          <p:nvSpPr>
            <p:cNvPr id="52" name="文本框 51"/>
            <p:cNvSpPr txBox="1"/>
            <p:nvPr/>
          </p:nvSpPr>
          <p:spPr>
            <a:xfrm>
              <a:off x="1655946" y="4765275"/>
              <a:ext cx="626780" cy="400110"/>
            </a:xfrm>
            <a:prstGeom prst="rect">
              <a:avLst/>
            </a:prstGeom>
            <a:noFill/>
          </p:spPr>
          <p:txBody>
            <a:bodyPr wrap="square" rtlCol="0">
              <a:spAutoFit/>
            </a:bodyPr>
            <a:lstStyle/>
            <a:p>
              <a:pPr algn="ctr"/>
              <a:r>
                <a:rPr lang="en-US" altLang="zh-CN" sz="2000" dirty="0">
                  <a:solidFill>
                    <a:schemeClr val="bg1"/>
                  </a:solidFill>
                  <a:latin typeface="Arual" pitchFamily="2" charset="0"/>
                  <a:ea typeface="Arual" pitchFamily="2" charset="0"/>
                </a:rPr>
                <a:t>03</a:t>
              </a:r>
              <a:endParaRPr lang="zh-CN" altLang="en-US" sz="2000" dirty="0">
                <a:solidFill>
                  <a:schemeClr val="bg1"/>
                </a:solidFill>
                <a:latin typeface="Arual" pitchFamily="2" charset="0"/>
                <a:ea typeface="Arual" pitchFamily="2" charset="0"/>
              </a:endParaRPr>
            </a:p>
          </p:txBody>
        </p:sp>
      </p:grpSp>
      <p:sp>
        <p:nvSpPr>
          <p:cNvPr id="65" name="文本框 64"/>
          <p:cNvSpPr txBox="1"/>
          <p:nvPr/>
        </p:nvSpPr>
        <p:spPr>
          <a:xfrm>
            <a:off x="7324940" y="2942215"/>
            <a:ext cx="3184194" cy="400110"/>
          </a:xfrm>
          <a:prstGeom prst="rect">
            <a:avLst/>
          </a:prstGeom>
          <a:noFill/>
        </p:spPr>
        <p:txBody>
          <a:bodyPr wrap="square" rtlCol="0">
            <a:spAutoFit/>
          </a:bodyPr>
          <a:lstStyle/>
          <a:p>
            <a:r>
              <a:rPr lang="en-US" altLang="zh-CN" sz="2000" dirty="0">
                <a:solidFill>
                  <a:srgbClr val="1C7887"/>
                </a:solidFill>
              </a:rPr>
              <a:t>Introduction of ML Model</a:t>
            </a:r>
            <a:endParaRPr lang="zh-CN" altLang="en-US" sz="1200" dirty="0">
              <a:solidFill>
                <a:srgbClr val="1C7887"/>
              </a:solidFill>
            </a:endParaRPr>
          </a:p>
        </p:txBody>
      </p:sp>
      <p:cxnSp>
        <p:nvCxnSpPr>
          <p:cNvPr id="66" name="直接连接符 65"/>
          <p:cNvCxnSpPr/>
          <p:nvPr/>
        </p:nvCxnSpPr>
        <p:spPr>
          <a:xfrm>
            <a:off x="7405820" y="3525120"/>
            <a:ext cx="3103314" cy="0"/>
          </a:xfrm>
          <a:prstGeom prst="line">
            <a:avLst/>
          </a:prstGeom>
          <a:ln w="19050">
            <a:solidFill>
              <a:srgbClr val="1C7887"/>
            </a:solidFill>
          </a:ln>
        </p:spPr>
        <p:style>
          <a:lnRef idx="1">
            <a:schemeClr val="accent1"/>
          </a:lnRef>
          <a:fillRef idx="0">
            <a:schemeClr val="accent1"/>
          </a:fillRef>
          <a:effectRef idx="0">
            <a:schemeClr val="accent1"/>
          </a:effectRef>
          <a:fontRef idx="minor">
            <a:schemeClr val="tx1"/>
          </a:fontRef>
        </p:style>
      </p:cxnSp>
      <p:grpSp>
        <p:nvGrpSpPr>
          <p:cNvPr id="101" name="组合 100"/>
          <p:cNvGrpSpPr/>
          <p:nvPr/>
        </p:nvGrpSpPr>
        <p:grpSpPr>
          <a:xfrm>
            <a:off x="6725082" y="2952183"/>
            <a:ext cx="626780" cy="572938"/>
            <a:chOff x="6725082" y="2952183"/>
            <a:chExt cx="626780" cy="572938"/>
          </a:xfrm>
        </p:grpSpPr>
        <p:sp>
          <p:nvSpPr>
            <p:cNvPr id="67" name="矩形 66"/>
            <p:cNvSpPr/>
            <p:nvPr/>
          </p:nvSpPr>
          <p:spPr>
            <a:xfrm>
              <a:off x="6752003" y="2952183"/>
              <a:ext cx="572938" cy="572938"/>
            </a:xfrm>
            <a:prstGeom prst="rect">
              <a:avLst/>
            </a:prstGeom>
            <a:solidFill>
              <a:srgbClr val="1C7887"/>
            </a:solidFill>
            <a:ln w="19050">
              <a:solidFill>
                <a:srgbClr val="1C7887"/>
              </a:solidFill>
              <a:headEnd type="oval"/>
              <a:tailEnd type="ova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2000" dirty="0">
                <a:solidFill>
                  <a:schemeClr val="bg1"/>
                </a:solidFill>
                <a:latin typeface="Arual" pitchFamily="2" charset="0"/>
                <a:ea typeface="Arual" pitchFamily="2" charset="0"/>
              </a:endParaRPr>
            </a:p>
          </p:txBody>
        </p:sp>
        <p:sp>
          <p:nvSpPr>
            <p:cNvPr id="68" name="文本框 67"/>
            <p:cNvSpPr txBox="1"/>
            <p:nvPr/>
          </p:nvSpPr>
          <p:spPr>
            <a:xfrm>
              <a:off x="6725082" y="3077534"/>
              <a:ext cx="626780" cy="400110"/>
            </a:xfrm>
            <a:prstGeom prst="rect">
              <a:avLst/>
            </a:prstGeom>
            <a:noFill/>
          </p:spPr>
          <p:txBody>
            <a:bodyPr wrap="square" rtlCol="0">
              <a:spAutoFit/>
            </a:bodyPr>
            <a:lstStyle/>
            <a:p>
              <a:pPr algn="ctr"/>
              <a:r>
                <a:rPr lang="en-US" altLang="zh-CN" sz="2000" dirty="0">
                  <a:solidFill>
                    <a:schemeClr val="bg1"/>
                  </a:solidFill>
                  <a:latin typeface="Arual" pitchFamily="2" charset="0"/>
                  <a:ea typeface="Arual" pitchFamily="2" charset="0"/>
                </a:rPr>
                <a:t>02</a:t>
              </a:r>
              <a:endParaRPr lang="zh-CN" altLang="en-US" sz="2000" dirty="0">
                <a:solidFill>
                  <a:schemeClr val="bg1"/>
                </a:solidFill>
                <a:latin typeface="Arual" pitchFamily="2" charset="0"/>
                <a:ea typeface="Arual" pitchFamily="2" charset="0"/>
              </a:endParaRPr>
            </a:p>
          </p:txBody>
        </p:sp>
      </p:grpSp>
      <p:sp>
        <p:nvSpPr>
          <p:cNvPr id="72" name="文本框 71"/>
          <p:cNvSpPr txBox="1"/>
          <p:nvPr/>
        </p:nvSpPr>
        <p:spPr>
          <a:xfrm>
            <a:off x="7324940" y="4624816"/>
            <a:ext cx="3184194" cy="400110"/>
          </a:xfrm>
          <a:prstGeom prst="rect">
            <a:avLst/>
          </a:prstGeom>
          <a:noFill/>
        </p:spPr>
        <p:txBody>
          <a:bodyPr wrap="square" rtlCol="0">
            <a:spAutoFit/>
          </a:bodyPr>
          <a:lstStyle/>
          <a:p>
            <a:r>
              <a:rPr lang="en-US" altLang="zh-CN" sz="2000" dirty="0">
                <a:solidFill>
                  <a:srgbClr val="1C7887"/>
                </a:solidFill>
              </a:rPr>
              <a:t>Conclusion and Prospect</a:t>
            </a:r>
            <a:endParaRPr lang="zh-CN" altLang="en-US" sz="1200" dirty="0">
              <a:solidFill>
                <a:srgbClr val="1C7887"/>
              </a:solidFill>
            </a:endParaRPr>
          </a:p>
        </p:txBody>
      </p:sp>
      <p:cxnSp>
        <p:nvCxnSpPr>
          <p:cNvPr id="73" name="直接连接符 72"/>
          <p:cNvCxnSpPr/>
          <p:nvPr/>
        </p:nvCxnSpPr>
        <p:spPr>
          <a:xfrm>
            <a:off x="7405820" y="5212861"/>
            <a:ext cx="3103314" cy="0"/>
          </a:xfrm>
          <a:prstGeom prst="line">
            <a:avLst/>
          </a:prstGeom>
          <a:ln w="19050">
            <a:solidFill>
              <a:srgbClr val="1C7887"/>
            </a:solidFill>
          </a:ln>
        </p:spPr>
        <p:style>
          <a:lnRef idx="1">
            <a:schemeClr val="accent1"/>
          </a:lnRef>
          <a:fillRef idx="0">
            <a:schemeClr val="accent1"/>
          </a:fillRef>
          <a:effectRef idx="0">
            <a:schemeClr val="accent1"/>
          </a:effectRef>
          <a:fontRef idx="minor">
            <a:schemeClr val="tx1"/>
          </a:fontRef>
        </p:style>
      </p:cxnSp>
      <p:grpSp>
        <p:nvGrpSpPr>
          <p:cNvPr id="102" name="组合 101"/>
          <p:cNvGrpSpPr/>
          <p:nvPr/>
        </p:nvGrpSpPr>
        <p:grpSpPr>
          <a:xfrm>
            <a:off x="6725082" y="4639924"/>
            <a:ext cx="626780" cy="572938"/>
            <a:chOff x="6725082" y="4639924"/>
            <a:chExt cx="626780" cy="572938"/>
          </a:xfrm>
        </p:grpSpPr>
        <p:sp>
          <p:nvSpPr>
            <p:cNvPr id="74" name="矩形 73"/>
            <p:cNvSpPr/>
            <p:nvPr/>
          </p:nvSpPr>
          <p:spPr>
            <a:xfrm>
              <a:off x="6752003" y="4639924"/>
              <a:ext cx="572938" cy="572938"/>
            </a:xfrm>
            <a:prstGeom prst="rect">
              <a:avLst/>
            </a:prstGeom>
            <a:solidFill>
              <a:srgbClr val="1C7887"/>
            </a:solidFill>
            <a:ln w="19050">
              <a:solidFill>
                <a:srgbClr val="1C7887"/>
              </a:solidFill>
              <a:headEnd type="oval"/>
              <a:tailEnd type="ova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2000" dirty="0">
                <a:solidFill>
                  <a:schemeClr val="bg1"/>
                </a:solidFill>
                <a:latin typeface="Arual" pitchFamily="2" charset="0"/>
                <a:ea typeface="Arual" pitchFamily="2" charset="0"/>
              </a:endParaRPr>
            </a:p>
          </p:txBody>
        </p:sp>
        <p:sp>
          <p:nvSpPr>
            <p:cNvPr id="75" name="文本框 74"/>
            <p:cNvSpPr txBox="1"/>
            <p:nvPr/>
          </p:nvSpPr>
          <p:spPr>
            <a:xfrm>
              <a:off x="6725082" y="4765275"/>
              <a:ext cx="626780" cy="400110"/>
            </a:xfrm>
            <a:prstGeom prst="rect">
              <a:avLst/>
            </a:prstGeom>
            <a:noFill/>
          </p:spPr>
          <p:txBody>
            <a:bodyPr wrap="square" rtlCol="0">
              <a:spAutoFit/>
            </a:bodyPr>
            <a:lstStyle/>
            <a:p>
              <a:pPr algn="ctr"/>
              <a:r>
                <a:rPr lang="en-US" altLang="zh-CN" sz="2000" dirty="0">
                  <a:solidFill>
                    <a:schemeClr val="bg1"/>
                  </a:solidFill>
                  <a:latin typeface="Arual" pitchFamily="2" charset="0"/>
                  <a:ea typeface="Arual" pitchFamily="2" charset="0"/>
                </a:rPr>
                <a:t>04</a:t>
              </a:r>
              <a:endParaRPr lang="zh-CN" altLang="en-US" sz="2000" dirty="0">
                <a:solidFill>
                  <a:schemeClr val="bg1"/>
                </a:solidFill>
                <a:latin typeface="Arual" pitchFamily="2" charset="0"/>
                <a:ea typeface="Arual" pitchFamily="2" charset="0"/>
              </a:endParaRPr>
            </a:p>
          </p:txBody>
        </p:sp>
      </p:grpSp>
      <p:grpSp>
        <p:nvGrpSpPr>
          <p:cNvPr id="76" name="组合 75"/>
          <p:cNvGrpSpPr/>
          <p:nvPr/>
        </p:nvGrpSpPr>
        <p:grpSpPr>
          <a:xfrm>
            <a:off x="950465" y="1039880"/>
            <a:ext cx="606905" cy="606905"/>
            <a:chOff x="457868" y="6063062"/>
            <a:chExt cx="606905" cy="606905"/>
          </a:xfrm>
        </p:grpSpPr>
        <p:sp>
          <p:nvSpPr>
            <p:cNvPr id="77" name="弧形 76"/>
            <p:cNvSpPr/>
            <p:nvPr/>
          </p:nvSpPr>
          <p:spPr>
            <a:xfrm>
              <a:off x="553041" y="6158235"/>
              <a:ext cx="416558" cy="416558"/>
            </a:xfrm>
            <a:prstGeom prst="arc">
              <a:avLst>
                <a:gd name="adj1" fmla="val 16200000"/>
                <a:gd name="adj2" fmla="val 2903490"/>
              </a:avLst>
            </a:prstGeom>
            <a:ln w="19050">
              <a:solidFill>
                <a:srgbClr val="46C8DE">
                  <a:alpha val="20000"/>
                </a:srgbClr>
              </a:solidFill>
              <a:headEnd type="oval" w="sm" len="sm"/>
              <a:tailEnd type="oval"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78" name="弧形 77"/>
            <p:cNvSpPr/>
            <p:nvPr/>
          </p:nvSpPr>
          <p:spPr>
            <a:xfrm rot="11015065">
              <a:off x="553041" y="6158235"/>
              <a:ext cx="416558" cy="416558"/>
            </a:xfrm>
            <a:prstGeom prst="arc">
              <a:avLst>
                <a:gd name="adj1" fmla="val 16200000"/>
                <a:gd name="adj2" fmla="val 18788538"/>
              </a:avLst>
            </a:prstGeom>
            <a:ln w="19050">
              <a:solidFill>
                <a:srgbClr val="46C8DE">
                  <a:alpha val="20000"/>
                </a:srgbClr>
              </a:solidFill>
              <a:headEnd type="oval" w="sm" len="sm"/>
              <a:tailEnd type="oval"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79" name="弧形 78"/>
            <p:cNvSpPr/>
            <p:nvPr/>
          </p:nvSpPr>
          <p:spPr>
            <a:xfrm rot="15483167">
              <a:off x="553041" y="6158235"/>
              <a:ext cx="416558" cy="416558"/>
            </a:xfrm>
            <a:prstGeom prst="arc">
              <a:avLst>
                <a:gd name="adj1" fmla="val 16200000"/>
                <a:gd name="adj2" fmla="val 17628366"/>
              </a:avLst>
            </a:prstGeom>
            <a:ln w="19050">
              <a:solidFill>
                <a:srgbClr val="46C8DE">
                  <a:alpha val="20000"/>
                </a:srgbClr>
              </a:solidFill>
              <a:headEnd type="oval" w="sm" len="sm"/>
              <a:tailEnd type="oval"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80" name="弧形 79"/>
            <p:cNvSpPr/>
            <p:nvPr/>
          </p:nvSpPr>
          <p:spPr>
            <a:xfrm rot="15483167">
              <a:off x="464536" y="6069730"/>
              <a:ext cx="593569" cy="593569"/>
            </a:xfrm>
            <a:prstGeom prst="arc">
              <a:avLst>
                <a:gd name="adj1" fmla="val 11132952"/>
                <a:gd name="adj2" fmla="val 1496817"/>
              </a:avLst>
            </a:prstGeom>
            <a:ln w="19050">
              <a:solidFill>
                <a:srgbClr val="46C8DE">
                  <a:alpha val="20000"/>
                </a:srgbClr>
              </a:solidFill>
              <a:headEnd type="oval" w="sm" len="sm"/>
              <a:tailEnd type="oval"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81" name="弧形 80"/>
            <p:cNvSpPr/>
            <p:nvPr/>
          </p:nvSpPr>
          <p:spPr>
            <a:xfrm rot="4184055">
              <a:off x="457868" y="6063062"/>
              <a:ext cx="606905" cy="606905"/>
            </a:xfrm>
            <a:prstGeom prst="arc">
              <a:avLst>
                <a:gd name="adj1" fmla="val 15000775"/>
                <a:gd name="adj2" fmla="val 21079608"/>
              </a:avLst>
            </a:prstGeom>
            <a:ln w="19050">
              <a:solidFill>
                <a:srgbClr val="46C8DE">
                  <a:alpha val="20000"/>
                </a:srgbClr>
              </a:solidFill>
              <a:headEnd type="oval" w="sm" len="sm"/>
              <a:tailEnd type="oval"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grpSp>
        <p:nvGrpSpPr>
          <p:cNvPr id="82" name="组合 81"/>
          <p:cNvGrpSpPr/>
          <p:nvPr/>
        </p:nvGrpSpPr>
        <p:grpSpPr>
          <a:xfrm rot="3912631">
            <a:off x="1636460" y="5307898"/>
            <a:ext cx="876413" cy="876413"/>
            <a:chOff x="457868" y="6063062"/>
            <a:chExt cx="606905" cy="606905"/>
          </a:xfrm>
        </p:grpSpPr>
        <p:sp>
          <p:nvSpPr>
            <p:cNvPr id="83" name="弧形 82"/>
            <p:cNvSpPr/>
            <p:nvPr/>
          </p:nvSpPr>
          <p:spPr>
            <a:xfrm>
              <a:off x="553041" y="6158235"/>
              <a:ext cx="416558" cy="416558"/>
            </a:xfrm>
            <a:prstGeom prst="arc">
              <a:avLst>
                <a:gd name="adj1" fmla="val 16200000"/>
                <a:gd name="adj2" fmla="val 2903490"/>
              </a:avLst>
            </a:prstGeom>
            <a:ln w="19050">
              <a:solidFill>
                <a:srgbClr val="46C8DE">
                  <a:alpha val="20000"/>
                </a:srgbClr>
              </a:solidFill>
              <a:headEnd type="oval" w="sm" len="sm"/>
              <a:tailEnd type="oval"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84" name="弧形 83"/>
            <p:cNvSpPr/>
            <p:nvPr/>
          </p:nvSpPr>
          <p:spPr>
            <a:xfrm rot="11015065">
              <a:off x="553041" y="6158235"/>
              <a:ext cx="416558" cy="416558"/>
            </a:xfrm>
            <a:prstGeom prst="arc">
              <a:avLst>
                <a:gd name="adj1" fmla="val 16200000"/>
                <a:gd name="adj2" fmla="val 18788538"/>
              </a:avLst>
            </a:prstGeom>
            <a:ln w="19050">
              <a:solidFill>
                <a:srgbClr val="46C8DE">
                  <a:alpha val="20000"/>
                </a:srgbClr>
              </a:solidFill>
              <a:headEnd type="oval" w="sm" len="sm"/>
              <a:tailEnd type="oval"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85" name="弧形 84"/>
            <p:cNvSpPr/>
            <p:nvPr/>
          </p:nvSpPr>
          <p:spPr>
            <a:xfrm rot="15483167">
              <a:off x="553041" y="6158235"/>
              <a:ext cx="416558" cy="416558"/>
            </a:xfrm>
            <a:prstGeom prst="arc">
              <a:avLst>
                <a:gd name="adj1" fmla="val 16200000"/>
                <a:gd name="adj2" fmla="val 17628366"/>
              </a:avLst>
            </a:prstGeom>
            <a:ln w="19050">
              <a:solidFill>
                <a:srgbClr val="46C8DE">
                  <a:alpha val="20000"/>
                </a:srgbClr>
              </a:solidFill>
              <a:headEnd type="oval" w="sm" len="sm"/>
              <a:tailEnd type="oval"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86" name="弧形 85"/>
            <p:cNvSpPr/>
            <p:nvPr/>
          </p:nvSpPr>
          <p:spPr>
            <a:xfrm rot="15483167">
              <a:off x="464536" y="6069730"/>
              <a:ext cx="593569" cy="593569"/>
            </a:xfrm>
            <a:prstGeom prst="arc">
              <a:avLst>
                <a:gd name="adj1" fmla="val 11132952"/>
                <a:gd name="adj2" fmla="val 1496817"/>
              </a:avLst>
            </a:prstGeom>
            <a:ln w="19050">
              <a:solidFill>
                <a:srgbClr val="46C8DE">
                  <a:alpha val="20000"/>
                </a:srgbClr>
              </a:solidFill>
              <a:headEnd type="oval" w="sm" len="sm"/>
              <a:tailEnd type="oval"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87" name="弧形 86"/>
            <p:cNvSpPr/>
            <p:nvPr/>
          </p:nvSpPr>
          <p:spPr>
            <a:xfrm rot="4184055">
              <a:off x="457868" y="6063062"/>
              <a:ext cx="606905" cy="606905"/>
            </a:xfrm>
            <a:prstGeom prst="arc">
              <a:avLst>
                <a:gd name="adj1" fmla="val 15000775"/>
                <a:gd name="adj2" fmla="val 21079608"/>
              </a:avLst>
            </a:prstGeom>
            <a:ln w="19050">
              <a:solidFill>
                <a:srgbClr val="46C8DE">
                  <a:alpha val="20000"/>
                </a:srgbClr>
              </a:solidFill>
              <a:headEnd type="oval" w="sm" len="sm"/>
              <a:tailEnd type="oval"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grpSp>
        <p:nvGrpSpPr>
          <p:cNvPr id="88" name="组合 87"/>
          <p:cNvGrpSpPr/>
          <p:nvPr/>
        </p:nvGrpSpPr>
        <p:grpSpPr>
          <a:xfrm rot="3912631">
            <a:off x="8442312" y="5312286"/>
            <a:ext cx="442745" cy="442745"/>
            <a:chOff x="457868" y="6063062"/>
            <a:chExt cx="606905" cy="606905"/>
          </a:xfrm>
        </p:grpSpPr>
        <p:sp>
          <p:nvSpPr>
            <p:cNvPr id="89" name="弧形 88"/>
            <p:cNvSpPr/>
            <p:nvPr/>
          </p:nvSpPr>
          <p:spPr>
            <a:xfrm>
              <a:off x="553041" y="6158235"/>
              <a:ext cx="416558" cy="416558"/>
            </a:xfrm>
            <a:prstGeom prst="arc">
              <a:avLst>
                <a:gd name="adj1" fmla="val 16200000"/>
                <a:gd name="adj2" fmla="val 2903490"/>
              </a:avLst>
            </a:prstGeom>
            <a:ln w="19050">
              <a:solidFill>
                <a:srgbClr val="46C8DE">
                  <a:alpha val="20000"/>
                </a:srgbClr>
              </a:solidFill>
              <a:headEnd type="oval" w="sm" len="sm"/>
              <a:tailEnd type="oval"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90" name="弧形 89"/>
            <p:cNvSpPr/>
            <p:nvPr/>
          </p:nvSpPr>
          <p:spPr>
            <a:xfrm rot="11015065">
              <a:off x="553041" y="6158235"/>
              <a:ext cx="416558" cy="416558"/>
            </a:xfrm>
            <a:prstGeom prst="arc">
              <a:avLst>
                <a:gd name="adj1" fmla="val 16200000"/>
                <a:gd name="adj2" fmla="val 18788538"/>
              </a:avLst>
            </a:prstGeom>
            <a:ln w="19050">
              <a:solidFill>
                <a:srgbClr val="46C8DE">
                  <a:alpha val="20000"/>
                </a:srgbClr>
              </a:solidFill>
              <a:headEnd type="oval" w="sm" len="sm"/>
              <a:tailEnd type="oval"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91" name="弧形 90"/>
            <p:cNvSpPr/>
            <p:nvPr/>
          </p:nvSpPr>
          <p:spPr>
            <a:xfrm rot="15483167">
              <a:off x="553041" y="6158235"/>
              <a:ext cx="416558" cy="416558"/>
            </a:xfrm>
            <a:prstGeom prst="arc">
              <a:avLst>
                <a:gd name="adj1" fmla="val 16200000"/>
                <a:gd name="adj2" fmla="val 17628366"/>
              </a:avLst>
            </a:prstGeom>
            <a:ln w="19050">
              <a:solidFill>
                <a:srgbClr val="46C8DE">
                  <a:alpha val="20000"/>
                </a:srgbClr>
              </a:solidFill>
              <a:headEnd type="oval" w="sm" len="sm"/>
              <a:tailEnd type="oval"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92" name="弧形 91"/>
            <p:cNvSpPr/>
            <p:nvPr/>
          </p:nvSpPr>
          <p:spPr>
            <a:xfrm rot="15483167">
              <a:off x="464536" y="6069730"/>
              <a:ext cx="593569" cy="593569"/>
            </a:xfrm>
            <a:prstGeom prst="arc">
              <a:avLst>
                <a:gd name="adj1" fmla="val 11132952"/>
                <a:gd name="adj2" fmla="val 1496817"/>
              </a:avLst>
            </a:prstGeom>
            <a:ln w="19050">
              <a:solidFill>
                <a:srgbClr val="46C8DE">
                  <a:alpha val="20000"/>
                </a:srgbClr>
              </a:solidFill>
              <a:headEnd type="oval" w="sm" len="sm"/>
              <a:tailEnd type="oval"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93" name="弧形 92"/>
            <p:cNvSpPr/>
            <p:nvPr/>
          </p:nvSpPr>
          <p:spPr>
            <a:xfrm rot="4184055">
              <a:off x="457868" y="6063062"/>
              <a:ext cx="606905" cy="606905"/>
            </a:xfrm>
            <a:prstGeom prst="arc">
              <a:avLst>
                <a:gd name="adj1" fmla="val 15000775"/>
                <a:gd name="adj2" fmla="val 21079608"/>
              </a:avLst>
            </a:prstGeom>
            <a:ln w="19050">
              <a:solidFill>
                <a:srgbClr val="46C8DE">
                  <a:alpha val="20000"/>
                </a:srgbClr>
              </a:solidFill>
              <a:headEnd type="oval" w="sm" len="sm"/>
              <a:tailEnd type="oval"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grpSp>
        <p:nvGrpSpPr>
          <p:cNvPr id="94" name="组合 93"/>
          <p:cNvGrpSpPr/>
          <p:nvPr/>
        </p:nvGrpSpPr>
        <p:grpSpPr>
          <a:xfrm rot="7062595">
            <a:off x="10606921" y="1870198"/>
            <a:ext cx="667218" cy="667218"/>
            <a:chOff x="457868" y="6063062"/>
            <a:chExt cx="606905" cy="606905"/>
          </a:xfrm>
        </p:grpSpPr>
        <p:sp>
          <p:nvSpPr>
            <p:cNvPr id="95" name="弧形 94"/>
            <p:cNvSpPr/>
            <p:nvPr/>
          </p:nvSpPr>
          <p:spPr>
            <a:xfrm>
              <a:off x="553041" y="6158235"/>
              <a:ext cx="416558" cy="416558"/>
            </a:xfrm>
            <a:prstGeom prst="arc">
              <a:avLst>
                <a:gd name="adj1" fmla="val 16200000"/>
                <a:gd name="adj2" fmla="val 2903490"/>
              </a:avLst>
            </a:prstGeom>
            <a:ln w="19050">
              <a:solidFill>
                <a:srgbClr val="46C8DE">
                  <a:alpha val="20000"/>
                </a:srgbClr>
              </a:solidFill>
              <a:headEnd type="oval" w="sm" len="sm"/>
              <a:tailEnd type="oval"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96" name="弧形 95"/>
            <p:cNvSpPr/>
            <p:nvPr/>
          </p:nvSpPr>
          <p:spPr>
            <a:xfrm rot="11015065">
              <a:off x="553041" y="6158235"/>
              <a:ext cx="416558" cy="416558"/>
            </a:xfrm>
            <a:prstGeom prst="arc">
              <a:avLst>
                <a:gd name="adj1" fmla="val 16200000"/>
                <a:gd name="adj2" fmla="val 18788538"/>
              </a:avLst>
            </a:prstGeom>
            <a:ln w="19050">
              <a:solidFill>
                <a:srgbClr val="46C8DE">
                  <a:alpha val="20000"/>
                </a:srgbClr>
              </a:solidFill>
              <a:headEnd type="oval" w="sm" len="sm"/>
              <a:tailEnd type="oval"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97" name="弧形 96"/>
            <p:cNvSpPr/>
            <p:nvPr/>
          </p:nvSpPr>
          <p:spPr>
            <a:xfrm rot="15483167">
              <a:off x="553041" y="6158235"/>
              <a:ext cx="416558" cy="416558"/>
            </a:xfrm>
            <a:prstGeom prst="arc">
              <a:avLst>
                <a:gd name="adj1" fmla="val 16200000"/>
                <a:gd name="adj2" fmla="val 17628366"/>
              </a:avLst>
            </a:prstGeom>
            <a:ln w="19050">
              <a:solidFill>
                <a:srgbClr val="46C8DE">
                  <a:alpha val="20000"/>
                </a:srgbClr>
              </a:solidFill>
              <a:headEnd type="oval" w="sm" len="sm"/>
              <a:tailEnd type="oval"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98" name="弧形 97"/>
            <p:cNvSpPr/>
            <p:nvPr/>
          </p:nvSpPr>
          <p:spPr>
            <a:xfrm rot="15483167">
              <a:off x="464536" y="6069730"/>
              <a:ext cx="593569" cy="593569"/>
            </a:xfrm>
            <a:prstGeom prst="arc">
              <a:avLst>
                <a:gd name="adj1" fmla="val 11132952"/>
                <a:gd name="adj2" fmla="val 1496817"/>
              </a:avLst>
            </a:prstGeom>
            <a:ln w="19050">
              <a:solidFill>
                <a:srgbClr val="46C8DE">
                  <a:alpha val="20000"/>
                </a:srgbClr>
              </a:solidFill>
              <a:headEnd type="oval" w="sm" len="sm"/>
              <a:tailEnd type="oval"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99" name="弧形 98"/>
            <p:cNvSpPr/>
            <p:nvPr/>
          </p:nvSpPr>
          <p:spPr>
            <a:xfrm rot="4184055">
              <a:off x="457868" y="6063062"/>
              <a:ext cx="606905" cy="606905"/>
            </a:xfrm>
            <a:prstGeom prst="arc">
              <a:avLst>
                <a:gd name="adj1" fmla="val 15000775"/>
                <a:gd name="adj2" fmla="val 21079608"/>
              </a:avLst>
            </a:prstGeom>
            <a:ln w="19050">
              <a:solidFill>
                <a:srgbClr val="46C8DE">
                  <a:alpha val="20000"/>
                </a:srgbClr>
              </a:solidFill>
              <a:headEnd type="oval" w="sm" len="sm"/>
              <a:tailEnd type="oval"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additive="base">
                                        <p:cTn id="7" dur="1500" fill="hold"/>
                                        <p:tgtEl>
                                          <p:spTgt spid="31"/>
                                        </p:tgtEl>
                                        <p:attrNameLst>
                                          <p:attrName>ppt_x</p:attrName>
                                        </p:attrNameLst>
                                      </p:cBhvr>
                                      <p:tavLst>
                                        <p:tav tm="0">
                                          <p:val>
                                            <p:strVal val="#ppt_x"/>
                                          </p:val>
                                        </p:tav>
                                        <p:tav tm="100000">
                                          <p:val>
                                            <p:strVal val="#ppt_x"/>
                                          </p:val>
                                        </p:tav>
                                      </p:tavLst>
                                    </p:anim>
                                    <p:anim calcmode="lin" valueType="num">
                                      <p:cBhvr additive="base">
                                        <p:cTn id="8" dur="1500" fill="hold"/>
                                        <p:tgtEl>
                                          <p:spTgt spid="31"/>
                                        </p:tgtEl>
                                        <p:attrNameLst>
                                          <p:attrName>ppt_y</p:attrName>
                                        </p:attrNameLst>
                                      </p:cBhvr>
                                      <p:tavLst>
                                        <p:tav tm="0">
                                          <p:val>
                                            <p:strVal val="0-#ppt_h/2"/>
                                          </p:val>
                                        </p:tav>
                                        <p:tav tm="100000">
                                          <p:val>
                                            <p:strVal val="#ppt_y"/>
                                          </p:val>
                                        </p:tav>
                                      </p:tavLst>
                                    </p:anim>
                                  </p:childTnLst>
                                </p:cTn>
                              </p:par>
                              <p:par>
                                <p:cTn id="9" presetID="2" presetClass="entr" presetSubtype="4" decel="100000" fill="hold" grpId="0" nodeType="withEffect">
                                  <p:stCondLst>
                                    <p:cond delay="250"/>
                                  </p:stCondLst>
                                  <p:childTnLst>
                                    <p:set>
                                      <p:cBhvr>
                                        <p:cTn id="10" dur="1" fill="hold">
                                          <p:stCondLst>
                                            <p:cond delay="0"/>
                                          </p:stCondLst>
                                        </p:cTn>
                                        <p:tgtEl>
                                          <p:spTgt spid="30"/>
                                        </p:tgtEl>
                                        <p:attrNameLst>
                                          <p:attrName>style.visibility</p:attrName>
                                        </p:attrNameLst>
                                      </p:cBhvr>
                                      <p:to>
                                        <p:strVal val="visible"/>
                                      </p:to>
                                    </p:set>
                                    <p:anim calcmode="lin" valueType="num">
                                      <p:cBhvr additive="base">
                                        <p:cTn id="11" dur="1500" fill="hold"/>
                                        <p:tgtEl>
                                          <p:spTgt spid="30"/>
                                        </p:tgtEl>
                                        <p:attrNameLst>
                                          <p:attrName>ppt_x</p:attrName>
                                        </p:attrNameLst>
                                      </p:cBhvr>
                                      <p:tavLst>
                                        <p:tav tm="0">
                                          <p:val>
                                            <p:strVal val="#ppt_x"/>
                                          </p:val>
                                        </p:tav>
                                        <p:tav tm="100000">
                                          <p:val>
                                            <p:strVal val="#ppt_x"/>
                                          </p:val>
                                        </p:tav>
                                      </p:tavLst>
                                    </p:anim>
                                    <p:anim calcmode="lin" valueType="num">
                                      <p:cBhvr additive="base">
                                        <p:cTn id="12" dur="1500" fill="hold"/>
                                        <p:tgtEl>
                                          <p:spTgt spid="30"/>
                                        </p:tgtEl>
                                        <p:attrNameLst>
                                          <p:attrName>ppt_y</p:attrName>
                                        </p:attrNameLst>
                                      </p:cBhvr>
                                      <p:tavLst>
                                        <p:tav tm="0">
                                          <p:val>
                                            <p:strVal val="1+#ppt_h/2"/>
                                          </p:val>
                                        </p:tav>
                                        <p:tav tm="100000">
                                          <p:val>
                                            <p:strVal val="#ppt_y"/>
                                          </p:val>
                                        </p:tav>
                                      </p:tavLst>
                                    </p:anim>
                                  </p:childTnLst>
                                </p:cTn>
                              </p:par>
                              <p:par>
                                <p:cTn id="13" presetID="2" presetClass="entr" presetSubtype="1" decel="100000" fill="hold" grpId="0" nodeType="withEffect">
                                  <p:stCondLst>
                                    <p:cond delay="500"/>
                                  </p:stCondLst>
                                  <p:childTnLst>
                                    <p:set>
                                      <p:cBhvr>
                                        <p:cTn id="14" dur="1" fill="hold">
                                          <p:stCondLst>
                                            <p:cond delay="0"/>
                                          </p:stCondLst>
                                        </p:cTn>
                                        <p:tgtEl>
                                          <p:spTgt spid="37"/>
                                        </p:tgtEl>
                                        <p:attrNameLst>
                                          <p:attrName>style.visibility</p:attrName>
                                        </p:attrNameLst>
                                      </p:cBhvr>
                                      <p:to>
                                        <p:strVal val="visible"/>
                                      </p:to>
                                    </p:set>
                                    <p:anim calcmode="lin" valueType="num">
                                      <p:cBhvr additive="base">
                                        <p:cTn id="15" dur="1250" fill="hold"/>
                                        <p:tgtEl>
                                          <p:spTgt spid="37"/>
                                        </p:tgtEl>
                                        <p:attrNameLst>
                                          <p:attrName>ppt_x</p:attrName>
                                        </p:attrNameLst>
                                      </p:cBhvr>
                                      <p:tavLst>
                                        <p:tav tm="0">
                                          <p:val>
                                            <p:strVal val="#ppt_x"/>
                                          </p:val>
                                        </p:tav>
                                        <p:tav tm="100000">
                                          <p:val>
                                            <p:strVal val="#ppt_x"/>
                                          </p:val>
                                        </p:tav>
                                      </p:tavLst>
                                    </p:anim>
                                    <p:anim calcmode="lin" valueType="num">
                                      <p:cBhvr additive="base">
                                        <p:cTn id="16" dur="1250" fill="hold"/>
                                        <p:tgtEl>
                                          <p:spTgt spid="37"/>
                                        </p:tgtEl>
                                        <p:attrNameLst>
                                          <p:attrName>ppt_y</p:attrName>
                                        </p:attrNameLst>
                                      </p:cBhvr>
                                      <p:tavLst>
                                        <p:tav tm="0">
                                          <p:val>
                                            <p:strVal val="0-#ppt_h/2"/>
                                          </p:val>
                                        </p:tav>
                                        <p:tav tm="100000">
                                          <p:val>
                                            <p:strVal val="#ppt_y"/>
                                          </p:val>
                                        </p:tav>
                                      </p:tavLst>
                                    </p:anim>
                                  </p:childTnLst>
                                </p:cTn>
                              </p:par>
                            </p:childTnLst>
                          </p:cTn>
                        </p:par>
                        <p:par>
                          <p:cTn id="17" fill="hold">
                            <p:stCondLst>
                              <p:cond delay="1750"/>
                            </p:stCondLst>
                            <p:childTnLst>
                              <p:par>
                                <p:cTn id="18" presetID="49" presetClass="entr" presetSubtype="0" decel="100000" fill="hold" nodeType="afterEffect">
                                  <p:stCondLst>
                                    <p:cond delay="0"/>
                                  </p:stCondLst>
                                  <p:childTnLst>
                                    <p:set>
                                      <p:cBhvr>
                                        <p:cTn id="19" dur="1" fill="hold">
                                          <p:stCondLst>
                                            <p:cond delay="0"/>
                                          </p:stCondLst>
                                        </p:cTn>
                                        <p:tgtEl>
                                          <p:spTgt spid="100"/>
                                        </p:tgtEl>
                                        <p:attrNameLst>
                                          <p:attrName>style.visibility</p:attrName>
                                        </p:attrNameLst>
                                      </p:cBhvr>
                                      <p:to>
                                        <p:strVal val="visible"/>
                                      </p:to>
                                    </p:set>
                                    <p:anim calcmode="lin" valueType="num">
                                      <p:cBhvr>
                                        <p:cTn id="20" dur="1500" fill="hold"/>
                                        <p:tgtEl>
                                          <p:spTgt spid="100"/>
                                        </p:tgtEl>
                                        <p:attrNameLst>
                                          <p:attrName>ppt_w</p:attrName>
                                        </p:attrNameLst>
                                      </p:cBhvr>
                                      <p:tavLst>
                                        <p:tav tm="0">
                                          <p:val>
                                            <p:fltVal val="0"/>
                                          </p:val>
                                        </p:tav>
                                        <p:tav tm="100000">
                                          <p:val>
                                            <p:strVal val="#ppt_w"/>
                                          </p:val>
                                        </p:tav>
                                      </p:tavLst>
                                    </p:anim>
                                    <p:anim calcmode="lin" valueType="num">
                                      <p:cBhvr>
                                        <p:cTn id="21" dur="1500" fill="hold"/>
                                        <p:tgtEl>
                                          <p:spTgt spid="100"/>
                                        </p:tgtEl>
                                        <p:attrNameLst>
                                          <p:attrName>ppt_h</p:attrName>
                                        </p:attrNameLst>
                                      </p:cBhvr>
                                      <p:tavLst>
                                        <p:tav tm="0">
                                          <p:val>
                                            <p:fltVal val="0"/>
                                          </p:val>
                                        </p:tav>
                                        <p:tav tm="100000">
                                          <p:val>
                                            <p:strVal val="#ppt_h"/>
                                          </p:val>
                                        </p:tav>
                                      </p:tavLst>
                                    </p:anim>
                                    <p:anim calcmode="lin" valueType="num">
                                      <p:cBhvr>
                                        <p:cTn id="22" dur="1500" fill="hold"/>
                                        <p:tgtEl>
                                          <p:spTgt spid="100"/>
                                        </p:tgtEl>
                                        <p:attrNameLst>
                                          <p:attrName>style.rotation</p:attrName>
                                        </p:attrNameLst>
                                      </p:cBhvr>
                                      <p:tavLst>
                                        <p:tav tm="0">
                                          <p:val>
                                            <p:fltVal val="360"/>
                                          </p:val>
                                        </p:tav>
                                        <p:tav tm="100000">
                                          <p:val>
                                            <p:fltVal val="0"/>
                                          </p:val>
                                        </p:tav>
                                      </p:tavLst>
                                    </p:anim>
                                    <p:animEffect transition="in" filter="fade">
                                      <p:cBhvr>
                                        <p:cTn id="23" dur="1500"/>
                                        <p:tgtEl>
                                          <p:spTgt spid="100"/>
                                        </p:tgtEl>
                                      </p:cBhvr>
                                    </p:animEffect>
                                  </p:childTnLst>
                                </p:cTn>
                              </p:par>
                              <p:par>
                                <p:cTn id="24" presetID="49" presetClass="entr" presetSubtype="0" decel="100000" fill="hold" nodeType="withEffect">
                                  <p:stCondLst>
                                    <p:cond delay="250"/>
                                  </p:stCondLst>
                                  <p:childTnLst>
                                    <p:set>
                                      <p:cBhvr>
                                        <p:cTn id="25" dur="1" fill="hold">
                                          <p:stCondLst>
                                            <p:cond delay="0"/>
                                          </p:stCondLst>
                                        </p:cTn>
                                        <p:tgtEl>
                                          <p:spTgt spid="101"/>
                                        </p:tgtEl>
                                        <p:attrNameLst>
                                          <p:attrName>style.visibility</p:attrName>
                                        </p:attrNameLst>
                                      </p:cBhvr>
                                      <p:to>
                                        <p:strVal val="visible"/>
                                      </p:to>
                                    </p:set>
                                    <p:anim calcmode="lin" valueType="num">
                                      <p:cBhvr>
                                        <p:cTn id="26" dur="1500" fill="hold"/>
                                        <p:tgtEl>
                                          <p:spTgt spid="101"/>
                                        </p:tgtEl>
                                        <p:attrNameLst>
                                          <p:attrName>ppt_w</p:attrName>
                                        </p:attrNameLst>
                                      </p:cBhvr>
                                      <p:tavLst>
                                        <p:tav tm="0">
                                          <p:val>
                                            <p:fltVal val="0"/>
                                          </p:val>
                                        </p:tav>
                                        <p:tav tm="100000">
                                          <p:val>
                                            <p:strVal val="#ppt_w"/>
                                          </p:val>
                                        </p:tav>
                                      </p:tavLst>
                                    </p:anim>
                                    <p:anim calcmode="lin" valueType="num">
                                      <p:cBhvr>
                                        <p:cTn id="27" dur="1500" fill="hold"/>
                                        <p:tgtEl>
                                          <p:spTgt spid="101"/>
                                        </p:tgtEl>
                                        <p:attrNameLst>
                                          <p:attrName>ppt_h</p:attrName>
                                        </p:attrNameLst>
                                      </p:cBhvr>
                                      <p:tavLst>
                                        <p:tav tm="0">
                                          <p:val>
                                            <p:fltVal val="0"/>
                                          </p:val>
                                        </p:tav>
                                        <p:tav tm="100000">
                                          <p:val>
                                            <p:strVal val="#ppt_h"/>
                                          </p:val>
                                        </p:tav>
                                      </p:tavLst>
                                    </p:anim>
                                    <p:anim calcmode="lin" valueType="num">
                                      <p:cBhvr>
                                        <p:cTn id="28" dur="1500" fill="hold"/>
                                        <p:tgtEl>
                                          <p:spTgt spid="101"/>
                                        </p:tgtEl>
                                        <p:attrNameLst>
                                          <p:attrName>style.rotation</p:attrName>
                                        </p:attrNameLst>
                                      </p:cBhvr>
                                      <p:tavLst>
                                        <p:tav tm="0">
                                          <p:val>
                                            <p:fltVal val="360"/>
                                          </p:val>
                                        </p:tav>
                                        <p:tav tm="100000">
                                          <p:val>
                                            <p:fltVal val="0"/>
                                          </p:val>
                                        </p:tav>
                                      </p:tavLst>
                                    </p:anim>
                                    <p:animEffect transition="in" filter="fade">
                                      <p:cBhvr>
                                        <p:cTn id="29" dur="1500"/>
                                        <p:tgtEl>
                                          <p:spTgt spid="101"/>
                                        </p:tgtEl>
                                      </p:cBhvr>
                                    </p:animEffect>
                                  </p:childTnLst>
                                </p:cTn>
                              </p:par>
                              <p:par>
                                <p:cTn id="30" presetID="49" presetClass="entr" presetSubtype="0" decel="100000" fill="hold" nodeType="withEffect">
                                  <p:stCondLst>
                                    <p:cond delay="500"/>
                                  </p:stCondLst>
                                  <p:childTnLst>
                                    <p:set>
                                      <p:cBhvr>
                                        <p:cTn id="31" dur="1" fill="hold">
                                          <p:stCondLst>
                                            <p:cond delay="0"/>
                                          </p:stCondLst>
                                        </p:cTn>
                                        <p:tgtEl>
                                          <p:spTgt spid="103"/>
                                        </p:tgtEl>
                                        <p:attrNameLst>
                                          <p:attrName>style.visibility</p:attrName>
                                        </p:attrNameLst>
                                      </p:cBhvr>
                                      <p:to>
                                        <p:strVal val="visible"/>
                                      </p:to>
                                    </p:set>
                                    <p:anim calcmode="lin" valueType="num">
                                      <p:cBhvr>
                                        <p:cTn id="32" dur="1500" fill="hold"/>
                                        <p:tgtEl>
                                          <p:spTgt spid="103"/>
                                        </p:tgtEl>
                                        <p:attrNameLst>
                                          <p:attrName>ppt_w</p:attrName>
                                        </p:attrNameLst>
                                      </p:cBhvr>
                                      <p:tavLst>
                                        <p:tav tm="0">
                                          <p:val>
                                            <p:fltVal val="0"/>
                                          </p:val>
                                        </p:tav>
                                        <p:tav tm="100000">
                                          <p:val>
                                            <p:strVal val="#ppt_w"/>
                                          </p:val>
                                        </p:tav>
                                      </p:tavLst>
                                    </p:anim>
                                    <p:anim calcmode="lin" valueType="num">
                                      <p:cBhvr>
                                        <p:cTn id="33" dur="1500" fill="hold"/>
                                        <p:tgtEl>
                                          <p:spTgt spid="103"/>
                                        </p:tgtEl>
                                        <p:attrNameLst>
                                          <p:attrName>ppt_h</p:attrName>
                                        </p:attrNameLst>
                                      </p:cBhvr>
                                      <p:tavLst>
                                        <p:tav tm="0">
                                          <p:val>
                                            <p:fltVal val="0"/>
                                          </p:val>
                                        </p:tav>
                                        <p:tav tm="100000">
                                          <p:val>
                                            <p:strVal val="#ppt_h"/>
                                          </p:val>
                                        </p:tav>
                                      </p:tavLst>
                                    </p:anim>
                                    <p:anim calcmode="lin" valueType="num">
                                      <p:cBhvr>
                                        <p:cTn id="34" dur="1500" fill="hold"/>
                                        <p:tgtEl>
                                          <p:spTgt spid="103"/>
                                        </p:tgtEl>
                                        <p:attrNameLst>
                                          <p:attrName>style.rotation</p:attrName>
                                        </p:attrNameLst>
                                      </p:cBhvr>
                                      <p:tavLst>
                                        <p:tav tm="0">
                                          <p:val>
                                            <p:fltVal val="360"/>
                                          </p:val>
                                        </p:tav>
                                        <p:tav tm="100000">
                                          <p:val>
                                            <p:fltVal val="0"/>
                                          </p:val>
                                        </p:tav>
                                      </p:tavLst>
                                    </p:anim>
                                    <p:animEffect transition="in" filter="fade">
                                      <p:cBhvr>
                                        <p:cTn id="35" dur="1500"/>
                                        <p:tgtEl>
                                          <p:spTgt spid="103"/>
                                        </p:tgtEl>
                                      </p:cBhvr>
                                    </p:animEffect>
                                  </p:childTnLst>
                                </p:cTn>
                              </p:par>
                              <p:par>
                                <p:cTn id="36" presetID="49" presetClass="entr" presetSubtype="0" decel="100000" fill="hold" nodeType="withEffect">
                                  <p:stCondLst>
                                    <p:cond delay="750"/>
                                  </p:stCondLst>
                                  <p:childTnLst>
                                    <p:set>
                                      <p:cBhvr>
                                        <p:cTn id="37" dur="1" fill="hold">
                                          <p:stCondLst>
                                            <p:cond delay="0"/>
                                          </p:stCondLst>
                                        </p:cTn>
                                        <p:tgtEl>
                                          <p:spTgt spid="102"/>
                                        </p:tgtEl>
                                        <p:attrNameLst>
                                          <p:attrName>style.visibility</p:attrName>
                                        </p:attrNameLst>
                                      </p:cBhvr>
                                      <p:to>
                                        <p:strVal val="visible"/>
                                      </p:to>
                                    </p:set>
                                    <p:anim calcmode="lin" valueType="num">
                                      <p:cBhvr>
                                        <p:cTn id="38" dur="1500" fill="hold"/>
                                        <p:tgtEl>
                                          <p:spTgt spid="102"/>
                                        </p:tgtEl>
                                        <p:attrNameLst>
                                          <p:attrName>ppt_w</p:attrName>
                                        </p:attrNameLst>
                                      </p:cBhvr>
                                      <p:tavLst>
                                        <p:tav tm="0">
                                          <p:val>
                                            <p:fltVal val="0"/>
                                          </p:val>
                                        </p:tav>
                                        <p:tav tm="100000">
                                          <p:val>
                                            <p:strVal val="#ppt_w"/>
                                          </p:val>
                                        </p:tav>
                                      </p:tavLst>
                                    </p:anim>
                                    <p:anim calcmode="lin" valueType="num">
                                      <p:cBhvr>
                                        <p:cTn id="39" dur="1500" fill="hold"/>
                                        <p:tgtEl>
                                          <p:spTgt spid="102"/>
                                        </p:tgtEl>
                                        <p:attrNameLst>
                                          <p:attrName>ppt_h</p:attrName>
                                        </p:attrNameLst>
                                      </p:cBhvr>
                                      <p:tavLst>
                                        <p:tav tm="0">
                                          <p:val>
                                            <p:fltVal val="0"/>
                                          </p:val>
                                        </p:tav>
                                        <p:tav tm="100000">
                                          <p:val>
                                            <p:strVal val="#ppt_h"/>
                                          </p:val>
                                        </p:tav>
                                      </p:tavLst>
                                    </p:anim>
                                    <p:anim calcmode="lin" valueType="num">
                                      <p:cBhvr>
                                        <p:cTn id="40" dur="1500" fill="hold"/>
                                        <p:tgtEl>
                                          <p:spTgt spid="102"/>
                                        </p:tgtEl>
                                        <p:attrNameLst>
                                          <p:attrName>style.rotation</p:attrName>
                                        </p:attrNameLst>
                                      </p:cBhvr>
                                      <p:tavLst>
                                        <p:tav tm="0">
                                          <p:val>
                                            <p:fltVal val="360"/>
                                          </p:val>
                                        </p:tav>
                                        <p:tav tm="100000">
                                          <p:val>
                                            <p:fltVal val="0"/>
                                          </p:val>
                                        </p:tav>
                                      </p:tavLst>
                                    </p:anim>
                                    <p:animEffect transition="in" filter="fade">
                                      <p:cBhvr>
                                        <p:cTn id="41" dur="1500"/>
                                        <p:tgtEl>
                                          <p:spTgt spid="102"/>
                                        </p:tgtEl>
                                      </p:cBhvr>
                                    </p:animEffect>
                                  </p:childTnLst>
                                </p:cTn>
                              </p:par>
                              <p:par>
                                <p:cTn id="42" presetID="16" presetClass="entr" presetSubtype="37" fill="hold" nodeType="withEffect">
                                  <p:stCondLst>
                                    <p:cond delay="1250"/>
                                  </p:stCondLst>
                                  <p:childTnLst>
                                    <p:set>
                                      <p:cBhvr>
                                        <p:cTn id="43" dur="1" fill="hold">
                                          <p:stCondLst>
                                            <p:cond delay="0"/>
                                          </p:stCondLst>
                                        </p:cTn>
                                        <p:tgtEl>
                                          <p:spTgt spid="41"/>
                                        </p:tgtEl>
                                        <p:attrNameLst>
                                          <p:attrName>style.visibility</p:attrName>
                                        </p:attrNameLst>
                                      </p:cBhvr>
                                      <p:to>
                                        <p:strVal val="visible"/>
                                      </p:to>
                                    </p:set>
                                    <p:animEffect transition="in" filter="barn(outVertical)">
                                      <p:cBhvr>
                                        <p:cTn id="44" dur="1000"/>
                                        <p:tgtEl>
                                          <p:spTgt spid="41"/>
                                        </p:tgtEl>
                                      </p:cBhvr>
                                    </p:animEffect>
                                  </p:childTnLst>
                                </p:cTn>
                              </p:par>
                              <p:par>
                                <p:cTn id="45" presetID="16" presetClass="entr" presetSubtype="37" fill="hold" nodeType="withEffect">
                                  <p:stCondLst>
                                    <p:cond delay="1250"/>
                                  </p:stCondLst>
                                  <p:childTnLst>
                                    <p:set>
                                      <p:cBhvr>
                                        <p:cTn id="46" dur="1" fill="hold">
                                          <p:stCondLst>
                                            <p:cond delay="0"/>
                                          </p:stCondLst>
                                        </p:cTn>
                                        <p:tgtEl>
                                          <p:spTgt spid="66"/>
                                        </p:tgtEl>
                                        <p:attrNameLst>
                                          <p:attrName>style.visibility</p:attrName>
                                        </p:attrNameLst>
                                      </p:cBhvr>
                                      <p:to>
                                        <p:strVal val="visible"/>
                                      </p:to>
                                    </p:set>
                                    <p:animEffect transition="in" filter="barn(outVertical)">
                                      <p:cBhvr>
                                        <p:cTn id="47" dur="1000"/>
                                        <p:tgtEl>
                                          <p:spTgt spid="66"/>
                                        </p:tgtEl>
                                      </p:cBhvr>
                                    </p:animEffect>
                                  </p:childTnLst>
                                </p:cTn>
                              </p:par>
                              <p:par>
                                <p:cTn id="48" presetID="16" presetClass="entr" presetSubtype="37" fill="hold" nodeType="withEffect">
                                  <p:stCondLst>
                                    <p:cond delay="1250"/>
                                  </p:stCondLst>
                                  <p:childTnLst>
                                    <p:set>
                                      <p:cBhvr>
                                        <p:cTn id="49" dur="1" fill="hold">
                                          <p:stCondLst>
                                            <p:cond delay="0"/>
                                          </p:stCondLst>
                                        </p:cTn>
                                        <p:tgtEl>
                                          <p:spTgt spid="50"/>
                                        </p:tgtEl>
                                        <p:attrNameLst>
                                          <p:attrName>style.visibility</p:attrName>
                                        </p:attrNameLst>
                                      </p:cBhvr>
                                      <p:to>
                                        <p:strVal val="visible"/>
                                      </p:to>
                                    </p:set>
                                    <p:animEffect transition="in" filter="barn(outVertical)">
                                      <p:cBhvr>
                                        <p:cTn id="50" dur="1000"/>
                                        <p:tgtEl>
                                          <p:spTgt spid="50"/>
                                        </p:tgtEl>
                                      </p:cBhvr>
                                    </p:animEffect>
                                  </p:childTnLst>
                                </p:cTn>
                              </p:par>
                              <p:par>
                                <p:cTn id="51" presetID="16" presetClass="entr" presetSubtype="37" fill="hold" nodeType="withEffect">
                                  <p:stCondLst>
                                    <p:cond delay="1250"/>
                                  </p:stCondLst>
                                  <p:childTnLst>
                                    <p:set>
                                      <p:cBhvr>
                                        <p:cTn id="52" dur="1" fill="hold">
                                          <p:stCondLst>
                                            <p:cond delay="0"/>
                                          </p:stCondLst>
                                        </p:cTn>
                                        <p:tgtEl>
                                          <p:spTgt spid="73"/>
                                        </p:tgtEl>
                                        <p:attrNameLst>
                                          <p:attrName>style.visibility</p:attrName>
                                        </p:attrNameLst>
                                      </p:cBhvr>
                                      <p:to>
                                        <p:strVal val="visible"/>
                                      </p:to>
                                    </p:set>
                                    <p:animEffect transition="in" filter="barn(outVertical)">
                                      <p:cBhvr>
                                        <p:cTn id="53" dur="1000"/>
                                        <p:tgtEl>
                                          <p:spTgt spid="73"/>
                                        </p:tgtEl>
                                      </p:cBhvr>
                                    </p:animEffect>
                                  </p:childTnLst>
                                </p:cTn>
                              </p:par>
                            </p:childTnLst>
                          </p:cTn>
                        </p:par>
                        <p:par>
                          <p:cTn id="54" fill="hold">
                            <p:stCondLst>
                              <p:cond delay="4000"/>
                            </p:stCondLst>
                            <p:childTnLst>
                              <p:par>
                                <p:cTn id="55" presetID="53" presetClass="entr" presetSubtype="16" fill="hold" grpId="0" nodeType="afterEffect">
                                  <p:stCondLst>
                                    <p:cond delay="0"/>
                                  </p:stCondLst>
                                  <p:iterate type="lt">
                                    <p:tmPct val="10000"/>
                                  </p:iterate>
                                  <p:childTnLst>
                                    <p:set>
                                      <p:cBhvr>
                                        <p:cTn id="56" dur="1" fill="hold">
                                          <p:stCondLst>
                                            <p:cond delay="0"/>
                                          </p:stCondLst>
                                        </p:cTn>
                                        <p:tgtEl>
                                          <p:spTgt spid="2">
                                            <p:txEl>
                                              <p:pRg st="0" end="0"/>
                                            </p:txEl>
                                          </p:spTgt>
                                        </p:tgtEl>
                                        <p:attrNameLst>
                                          <p:attrName>style.visibility</p:attrName>
                                        </p:attrNameLst>
                                      </p:cBhvr>
                                      <p:to>
                                        <p:strVal val="visible"/>
                                      </p:to>
                                    </p:set>
                                    <p:anim calcmode="lin" valueType="num">
                                      <p:cBhvr>
                                        <p:cTn id="57" dur="750" fill="hold"/>
                                        <p:tgtEl>
                                          <p:spTgt spid="2">
                                            <p:txEl>
                                              <p:pRg st="0" end="0"/>
                                            </p:txEl>
                                          </p:spTgt>
                                        </p:tgtEl>
                                        <p:attrNameLst>
                                          <p:attrName>ppt_w</p:attrName>
                                        </p:attrNameLst>
                                      </p:cBhvr>
                                      <p:tavLst>
                                        <p:tav tm="0">
                                          <p:val>
                                            <p:fltVal val="0"/>
                                          </p:val>
                                        </p:tav>
                                        <p:tav tm="100000">
                                          <p:val>
                                            <p:strVal val="#ppt_w"/>
                                          </p:val>
                                        </p:tav>
                                      </p:tavLst>
                                    </p:anim>
                                    <p:anim calcmode="lin" valueType="num">
                                      <p:cBhvr>
                                        <p:cTn id="58" dur="750" fill="hold"/>
                                        <p:tgtEl>
                                          <p:spTgt spid="2">
                                            <p:txEl>
                                              <p:pRg st="0" end="0"/>
                                            </p:txEl>
                                          </p:spTgt>
                                        </p:tgtEl>
                                        <p:attrNameLst>
                                          <p:attrName>ppt_h</p:attrName>
                                        </p:attrNameLst>
                                      </p:cBhvr>
                                      <p:tavLst>
                                        <p:tav tm="0">
                                          <p:val>
                                            <p:fltVal val="0"/>
                                          </p:val>
                                        </p:tav>
                                        <p:tav tm="100000">
                                          <p:val>
                                            <p:strVal val="#ppt_h"/>
                                          </p:val>
                                        </p:tav>
                                      </p:tavLst>
                                    </p:anim>
                                    <p:animEffect transition="in" filter="fade">
                                      <p:cBhvr>
                                        <p:cTn id="59" dur="750"/>
                                        <p:tgtEl>
                                          <p:spTgt spid="2">
                                            <p:txEl>
                                              <p:pRg st="0" end="0"/>
                                            </p:txEl>
                                          </p:spTgt>
                                        </p:tgtEl>
                                      </p:cBhvr>
                                    </p:animEffect>
                                  </p:childTnLst>
                                </p:cTn>
                              </p:par>
                              <p:par>
                                <p:cTn id="60" presetID="53" presetClass="entr" presetSubtype="16" fill="hold" grpId="0" nodeType="withEffect">
                                  <p:stCondLst>
                                    <p:cond delay="0"/>
                                  </p:stCondLst>
                                  <p:iterate type="lt">
                                    <p:tmPct val="10000"/>
                                  </p:iterate>
                                  <p:childTnLst>
                                    <p:set>
                                      <p:cBhvr>
                                        <p:cTn id="61" dur="1" fill="hold">
                                          <p:stCondLst>
                                            <p:cond delay="0"/>
                                          </p:stCondLst>
                                        </p:cTn>
                                        <p:tgtEl>
                                          <p:spTgt spid="65">
                                            <p:txEl>
                                              <p:pRg st="0" end="0"/>
                                            </p:txEl>
                                          </p:spTgt>
                                        </p:tgtEl>
                                        <p:attrNameLst>
                                          <p:attrName>style.visibility</p:attrName>
                                        </p:attrNameLst>
                                      </p:cBhvr>
                                      <p:to>
                                        <p:strVal val="visible"/>
                                      </p:to>
                                    </p:set>
                                    <p:anim calcmode="lin" valueType="num">
                                      <p:cBhvr>
                                        <p:cTn id="62" dur="750" fill="hold"/>
                                        <p:tgtEl>
                                          <p:spTgt spid="65">
                                            <p:txEl>
                                              <p:pRg st="0" end="0"/>
                                            </p:txEl>
                                          </p:spTgt>
                                        </p:tgtEl>
                                        <p:attrNameLst>
                                          <p:attrName>ppt_w</p:attrName>
                                        </p:attrNameLst>
                                      </p:cBhvr>
                                      <p:tavLst>
                                        <p:tav tm="0">
                                          <p:val>
                                            <p:fltVal val="0"/>
                                          </p:val>
                                        </p:tav>
                                        <p:tav tm="100000">
                                          <p:val>
                                            <p:strVal val="#ppt_w"/>
                                          </p:val>
                                        </p:tav>
                                      </p:tavLst>
                                    </p:anim>
                                    <p:anim calcmode="lin" valueType="num">
                                      <p:cBhvr>
                                        <p:cTn id="63" dur="750" fill="hold"/>
                                        <p:tgtEl>
                                          <p:spTgt spid="65">
                                            <p:txEl>
                                              <p:pRg st="0" end="0"/>
                                            </p:txEl>
                                          </p:spTgt>
                                        </p:tgtEl>
                                        <p:attrNameLst>
                                          <p:attrName>ppt_h</p:attrName>
                                        </p:attrNameLst>
                                      </p:cBhvr>
                                      <p:tavLst>
                                        <p:tav tm="0">
                                          <p:val>
                                            <p:fltVal val="0"/>
                                          </p:val>
                                        </p:tav>
                                        <p:tav tm="100000">
                                          <p:val>
                                            <p:strVal val="#ppt_h"/>
                                          </p:val>
                                        </p:tav>
                                      </p:tavLst>
                                    </p:anim>
                                    <p:animEffect transition="in" filter="fade">
                                      <p:cBhvr>
                                        <p:cTn id="64" dur="750"/>
                                        <p:tgtEl>
                                          <p:spTgt spid="65">
                                            <p:txEl>
                                              <p:pRg st="0" end="0"/>
                                            </p:txEl>
                                          </p:spTgt>
                                        </p:tgtEl>
                                      </p:cBhvr>
                                    </p:animEffect>
                                  </p:childTnLst>
                                </p:cTn>
                              </p:par>
                              <p:par>
                                <p:cTn id="65" presetID="53" presetClass="entr" presetSubtype="16" fill="hold" grpId="0" nodeType="withEffect">
                                  <p:stCondLst>
                                    <p:cond delay="0"/>
                                  </p:stCondLst>
                                  <p:iterate type="lt">
                                    <p:tmPct val="10000"/>
                                  </p:iterate>
                                  <p:childTnLst>
                                    <p:set>
                                      <p:cBhvr>
                                        <p:cTn id="66" dur="1" fill="hold">
                                          <p:stCondLst>
                                            <p:cond delay="0"/>
                                          </p:stCondLst>
                                        </p:cTn>
                                        <p:tgtEl>
                                          <p:spTgt spid="49">
                                            <p:txEl>
                                              <p:pRg st="0" end="0"/>
                                            </p:txEl>
                                          </p:spTgt>
                                        </p:tgtEl>
                                        <p:attrNameLst>
                                          <p:attrName>style.visibility</p:attrName>
                                        </p:attrNameLst>
                                      </p:cBhvr>
                                      <p:to>
                                        <p:strVal val="visible"/>
                                      </p:to>
                                    </p:set>
                                    <p:anim calcmode="lin" valueType="num">
                                      <p:cBhvr>
                                        <p:cTn id="67" dur="750" fill="hold"/>
                                        <p:tgtEl>
                                          <p:spTgt spid="49">
                                            <p:txEl>
                                              <p:pRg st="0" end="0"/>
                                            </p:txEl>
                                          </p:spTgt>
                                        </p:tgtEl>
                                        <p:attrNameLst>
                                          <p:attrName>ppt_w</p:attrName>
                                        </p:attrNameLst>
                                      </p:cBhvr>
                                      <p:tavLst>
                                        <p:tav tm="0">
                                          <p:val>
                                            <p:fltVal val="0"/>
                                          </p:val>
                                        </p:tav>
                                        <p:tav tm="100000">
                                          <p:val>
                                            <p:strVal val="#ppt_w"/>
                                          </p:val>
                                        </p:tav>
                                      </p:tavLst>
                                    </p:anim>
                                    <p:anim calcmode="lin" valueType="num">
                                      <p:cBhvr>
                                        <p:cTn id="68" dur="750" fill="hold"/>
                                        <p:tgtEl>
                                          <p:spTgt spid="49">
                                            <p:txEl>
                                              <p:pRg st="0" end="0"/>
                                            </p:txEl>
                                          </p:spTgt>
                                        </p:tgtEl>
                                        <p:attrNameLst>
                                          <p:attrName>ppt_h</p:attrName>
                                        </p:attrNameLst>
                                      </p:cBhvr>
                                      <p:tavLst>
                                        <p:tav tm="0">
                                          <p:val>
                                            <p:fltVal val="0"/>
                                          </p:val>
                                        </p:tav>
                                        <p:tav tm="100000">
                                          <p:val>
                                            <p:strVal val="#ppt_h"/>
                                          </p:val>
                                        </p:tav>
                                      </p:tavLst>
                                    </p:anim>
                                    <p:animEffect transition="in" filter="fade">
                                      <p:cBhvr>
                                        <p:cTn id="69" dur="750"/>
                                        <p:tgtEl>
                                          <p:spTgt spid="49">
                                            <p:txEl>
                                              <p:pRg st="0" end="0"/>
                                            </p:txEl>
                                          </p:spTgt>
                                        </p:tgtEl>
                                      </p:cBhvr>
                                    </p:animEffect>
                                  </p:childTnLst>
                                </p:cTn>
                              </p:par>
                              <p:par>
                                <p:cTn id="70" presetID="53" presetClass="entr" presetSubtype="16" fill="hold" grpId="0" nodeType="withEffect">
                                  <p:stCondLst>
                                    <p:cond delay="0"/>
                                  </p:stCondLst>
                                  <p:iterate type="lt">
                                    <p:tmPct val="10000"/>
                                  </p:iterate>
                                  <p:childTnLst>
                                    <p:set>
                                      <p:cBhvr>
                                        <p:cTn id="71" dur="1" fill="hold">
                                          <p:stCondLst>
                                            <p:cond delay="0"/>
                                          </p:stCondLst>
                                        </p:cTn>
                                        <p:tgtEl>
                                          <p:spTgt spid="72">
                                            <p:txEl>
                                              <p:pRg st="0" end="0"/>
                                            </p:txEl>
                                          </p:spTgt>
                                        </p:tgtEl>
                                        <p:attrNameLst>
                                          <p:attrName>style.visibility</p:attrName>
                                        </p:attrNameLst>
                                      </p:cBhvr>
                                      <p:to>
                                        <p:strVal val="visible"/>
                                      </p:to>
                                    </p:set>
                                    <p:anim calcmode="lin" valueType="num">
                                      <p:cBhvr>
                                        <p:cTn id="72" dur="750" fill="hold"/>
                                        <p:tgtEl>
                                          <p:spTgt spid="72">
                                            <p:txEl>
                                              <p:pRg st="0" end="0"/>
                                            </p:txEl>
                                          </p:spTgt>
                                        </p:tgtEl>
                                        <p:attrNameLst>
                                          <p:attrName>ppt_w</p:attrName>
                                        </p:attrNameLst>
                                      </p:cBhvr>
                                      <p:tavLst>
                                        <p:tav tm="0">
                                          <p:val>
                                            <p:fltVal val="0"/>
                                          </p:val>
                                        </p:tav>
                                        <p:tav tm="100000">
                                          <p:val>
                                            <p:strVal val="#ppt_w"/>
                                          </p:val>
                                        </p:tav>
                                      </p:tavLst>
                                    </p:anim>
                                    <p:anim calcmode="lin" valueType="num">
                                      <p:cBhvr>
                                        <p:cTn id="73" dur="750" fill="hold"/>
                                        <p:tgtEl>
                                          <p:spTgt spid="72">
                                            <p:txEl>
                                              <p:pRg st="0" end="0"/>
                                            </p:txEl>
                                          </p:spTgt>
                                        </p:tgtEl>
                                        <p:attrNameLst>
                                          <p:attrName>ppt_h</p:attrName>
                                        </p:attrNameLst>
                                      </p:cBhvr>
                                      <p:tavLst>
                                        <p:tav tm="0">
                                          <p:val>
                                            <p:fltVal val="0"/>
                                          </p:val>
                                        </p:tav>
                                        <p:tav tm="100000">
                                          <p:val>
                                            <p:strVal val="#ppt_h"/>
                                          </p:val>
                                        </p:tav>
                                      </p:tavLst>
                                    </p:anim>
                                    <p:animEffect transition="in" filter="fade">
                                      <p:cBhvr>
                                        <p:cTn id="74" dur="750"/>
                                        <p:tgtEl>
                                          <p:spTgt spid="72">
                                            <p:txEl>
                                              <p:pRg st="0" end="0"/>
                                            </p:txEl>
                                          </p:spTgt>
                                        </p:tgtEl>
                                      </p:cBhvr>
                                    </p:animEffect>
                                  </p:childTnLst>
                                </p:cTn>
                              </p:par>
                              <p:par>
                                <p:cTn id="75" presetID="49" presetClass="entr" presetSubtype="0" decel="100000" fill="hold" nodeType="withEffect">
                                  <p:stCondLst>
                                    <p:cond delay="250"/>
                                  </p:stCondLst>
                                  <p:childTnLst>
                                    <p:set>
                                      <p:cBhvr>
                                        <p:cTn id="76" dur="1" fill="hold">
                                          <p:stCondLst>
                                            <p:cond delay="0"/>
                                          </p:stCondLst>
                                        </p:cTn>
                                        <p:tgtEl>
                                          <p:spTgt spid="76"/>
                                        </p:tgtEl>
                                        <p:attrNameLst>
                                          <p:attrName>style.visibility</p:attrName>
                                        </p:attrNameLst>
                                      </p:cBhvr>
                                      <p:to>
                                        <p:strVal val="visible"/>
                                      </p:to>
                                    </p:set>
                                    <p:anim calcmode="lin" valueType="num">
                                      <p:cBhvr>
                                        <p:cTn id="77" dur="1500" fill="hold"/>
                                        <p:tgtEl>
                                          <p:spTgt spid="76"/>
                                        </p:tgtEl>
                                        <p:attrNameLst>
                                          <p:attrName>ppt_w</p:attrName>
                                        </p:attrNameLst>
                                      </p:cBhvr>
                                      <p:tavLst>
                                        <p:tav tm="0">
                                          <p:val>
                                            <p:fltVal val="0"/>
                                          </p:val>
                                        </p:tav>
                                        <p:tav tm="100000">
                                          <p:val>
                                            <p:strVal val="#ppt_w"/>
                                          </p:val>
                                        </p:tav>
                                      </p:tavLst>
                                    </p:anim>
                                    <p:anim calcmode="lin" valueType="num">
                                      <p:cBhvr>
                                        <p:cTn id="78" dur="1500" fill="hold"/>
                                        <p:tgtEl>
                                          <p:spTgt spid="76"/>
                                        </p:tgtEl>
                                        <p:attrNameLst>
                                          <p:attrName>ppt_h</p:attrName>
                                        </p:attrNameLst>
                                      </p:cBhvr>
                                      <p:tavLst>
                                        <p:tav tm="0">
                                          <p:val>
                                            <p:fltVal val="0"/>
                                          </p:val>
                                        </p:tav>
                                        <p:tav tm="100000">
                                          <p:val>
                                            <p:strVal val="#ppt_h"/>
                                          </p:val>
                                        </p:tav>
                                      </p:tavLst>
                                    </p:anim>
                                    <p:anim calcmode="lin" valueType="num">
                                      <p:cBhvr>
                                        <p:cTn id="79" dur="1500" fill="hold"/>
                                        <p:tgtEl>
                                          <p:spTgt spid="76"/>
                                        </p:tgtEl>
                                        <p:attrNameLst>
                                          <p:attrName>style.rotation</p:attrName>
                                        </p:attrNameLst>
                                      </p:cBhvr>
                                      <p:tavLst>
                                        <p:tav tm="0">
                                          <p:val>
                                            <p:fltVal val="360"/>
                                          </p:val>
                                        </p:tav>
                                        <p:tav tm="100000">
                                          <p:val>
                                            <p:fltVal val="0"/>
                                          </p:val>
                                        </p:tav>
                                      </p:tavLst>
                                    </p:anim>
                                    <p:animEffect transition="in" filter="fade">
                                      <p:cBhvr>
                                        <p:cTn id="80" dur="1500"/>
                                        <p:tgtEl>
                                          <p:spTgt spid="76"/>
                                        </p:tgtEl>
                                      </p:cBhvr>
                                    </p:animEffect>
                                  </p:childTnLst>
                                </p:cTn>
                              </p:par>
                              <p:par>
                                <p:cTn id="81" presetID="49" presetClass="entr" presetSubtype="0" decel="100000" fill="hold" nodeType="withEffect">
                                  <p:stCondLst>
                                    <p:cond delay="500"/>
                                  </p:stCondLst>
                                  <p:childTnLst>
                                    <p:set>
                                      <p:cBhvr>
                                        <p:cTn id="82" dur="1" fill="hold">
                                          <p:stCondLst>
                                            <p:cond delay="0"/>
                                          </p:stCondLst>
                                        </p:cTn>
                                        <p:tgtEl>
                                          <p:spTgt spid="94"/>
                                        </p:tgtEl>
                                        <p:attrNameLst>
                                          <p:attrName>style.visibility</p:attrName>
                                        </p:attrNameLst>
                                      </p:cBhvr>
                                      <p:to>
                                        <p:strVal val="visible"/>
                                      </p:to>
                                    </p:set>
                                    <p:anim calcmode="lin" valueType="num">
                                      <p:cBhvr>
                                        <p:cTn id="83" dur="1500" fill="hold"/>
                                        <p:tgtEl>
                                          <p:spTgt spid="94"/>
                                        </p:tgtEl>
                                        <p:attrNameLst>
                                          <p:attrName>ppt_w</p:attrName>
                                        </p:attrNameLst>
                                      </p:cBhvr>
                                      <p:tavLst>
                                        <p:tav tm="0">
                                          <p:val>
                                            <p:fltVal val="0"/>
                                          </p:val>
                                        </p:tav>
                                        <p:tav tm="100000">
                                          <p:val>
                                            <p:strVal val="#ppt_w"/>
                                          </p:val>
                                        </p:tav>
                                      </p:tavLst>
                                    </p:anim>
                                    <p:anim calcmode="lin" valueType="num">
                                      <p:cBhvr>
                                        <p:cTn id="84" dur="1500" fill="hold"/>
                                        <p:tgtEl>
                                          <p:spTgt spid="94"/>
                                        </p:tgtEl>
                                        <p:attrNameLst>
                                          <p:attrName>ppt_h</p:attrName>
                                        </p:attrNameLst>
                                      </p:cBhvr>
                                      <p:tavLst>
                                        <p:tav tm="0">
                                          <p:val>
                                            <p:fltVal val="0"/>
                                          </p:val>
                                        </p:tav>
                                        <p:tav tm="100000">
                                          <p:val>
                                            <p:strVal val="#ppt_h"/>
                                          </p:val>
                                        </p:tav>
                                      </p:tavLst>
                                    </p:anim>
                                    <p:anim calcmode="lin" valueType="num">
                                      <p:cBhvr>
                                        <p:cTn id="85" dur="1500" fill="hold"/>
                                        <p:tgtEl>
                                          <p:spTgt spid="94"/>
                                        </p:tgtEl>
                                        <p:attrNameLst>
                                          <p:attrName>style.rotation</p:attrName>
                                        </p:attrNameLst>
                                      </p:cBhvr>
                                      <p:tavLst>
                                        <p:tav tm="0">
                                          <p:val>
                                            <p:fltVal val="360"/>
                                          </p:val>
                                        </p:tav>
                                        <p:tav tm="100000">
                                          <p:val>
                                            <p:fltVal val="0"/>
                                          </p:val>
                                        </p:tav>
                                      </p:tavLst>
                                    </p:anim>
                                    <p:animEffect transition="in" filter="fade">
                                      <p:cBhvr>
                                        <p:cTn id="86" dur="1500"/>
                                        <p:tgtEl>
                                          <p:spTgt spid="94"/>
                                        </p:tgtEl>
                                      </p:cBhvr>
                                    </p:animEffect>
                                  </p:childTnLst>
                                </p:cTn>
                              </p:par>
                              <p:par>
                                <p:cTn id="87" presetID="49" presetClass="entr" presetSubtype="0" decel="100000" fill="hold" nodeType="withEffect">
                                  <p:stCondLst>
                                    <p:cond delay="250"/>
                                  </p:stCondLst>
                                  <p:childTnLst>
                                    <p:set>
                                      <p:cBhvr>
                                        <p:cTn id="88" dur="1" fill="hold">
                                          <p:stCondLst>
                                            <p:cond delay="0"/>
                                          </p:stCondLst>
                                        </p:cTn>
                                        <p:tgtEl>
                                          <p:spTgt spid="88"/>
                                        </p:tgtEl>
                                        <p:attrNameLst>
                                          <p:attrName>style.visibility</p:attrName>
                                        </p:attrNameLst>
                                      </p:cBhvr>
                                      <p:to>
                                        <p:strVal val="visible"/>
                                      </p:to>
                                    </p:set>
                                    <p:anim calcmode="lin" valueType="num">
                                      <p:cBhvr>
                                        <p:cTn id="89" dur="1500" fill="hold"/>
                                        <p:tgtEl>
                                          <p:spTgt spid="88"/>
                                        </p:tgtEl>
                                        <p:attrNameLst>
                                          <p:attrName>ppt_w</p:attrName>
                                        </p:attrNameLst>
                                      </p:cBhvr>
                                      <p:tavLst>
                                        <p:tav tm="0">
                                          <p:val>
                                            <p:fltVal val="0"/>
                                          </p:val>
                                        </p:tav>
                                        <p:tav tm="100000">
                                          <p:val>
                                            <p:strVal val="#ppt_w"/>
                                          </p:val>
                                        </p:tav>
                                      </p:tavLst>
                                    </p:anim>
                                    <p:anim calcmode="lin" valueType="num">
                                      <p:cBhvr>
                                        <p:cTn id="90" dur="1500" fill="hold"/>
                                        <p:tgtEl>
                                          <p:spTgt spid="88"/>
                                        </p:tgtEl>
                                        <p:attrNameLst>
                                          <p:attrName>ppt_h</p:attrName>
                                        </p:attrNameLst>
                                      </p:cBhvr>
                                      <p:tavLst>
                                        <p:tav tm="0">
                                          <p:val>
                                            <p:fltVal val="0"/>
                                          </p:val>
                                        </p:tav>
                                        <p:tav tm="100000">
                                          <p:val>
                                            <p:strVal val="#ppt_h"/>
                                          </p:val>
                                        </p:tav>
                                      </p:tavLst>
                                    </p:anim>
                                    <p:anim calcmode="lin" valueType="num">
                                      <p:cBhvr>
                                        <p:cTn id="91" dur="1500" fill="hold"/>
                                        <p:tgtEl>
                                          <p:spTgt spid="88"/>
                                        </p:tgtEl>
                                        <p:attrNameLst>
                                          <p:attrName>style.rotation</p:attrName>
                                        </p:attrNameLst>
                                      </p:cBhvr>
                                      <p:tavLst>
                                        <p:tav tm="0">
                                          <p:val>
                                            <p:fltVal val="360"/>
                                          </p:val>
                                        </p:tav>
                                        <p:tav tm="100000">
                                          <p:val>
                                            <p:fltVal val="0"/>
                                          </p:val>
                                        </p:tav>
                                      </p:tavLst>
                                    </p:anim>
                                    <p:animEffect transition="in" filter="fade">
                                      <p:cBhvr>
                                        <p:cTn id="92" dur="1500"/>
                                        <p:tgtEl>
                                          <p:spTgt spid="88"/>
                                        </p:tgtEl>
                                      </p:cBhvr>
                                    </p:animEffect>
                                  </p:childTnLst>
                                </p:cTn>
                              </p:par>
                              <p:par>
                                <p:cTn id="93" presetID="49" presetClass="entr" presetSubtype="0" decel="100000" fill="hold" nodeType="withEffect">
                                  <p:stCondLst>
                                    <p:cond delay="500"/>
                                  </p:stCondLst>
                                  <p:childTnLst>
                                    <p:set>
                                      <p:cBhvr>
                                        <p:cTn id="94" dur="1" fill="hold">
                                          <p:stCondLst>
                                            <p:cond delay="0"/>
                                          </p:stCondLst>
                                        </p:cTn>
                                        <p:tgtEl>
                                          <p:spTgt spid="82"/>
                                        </p:tgtEl>
                                        <p:attrNameLst>
                                          <p:attrName>style.visibility</p:attrName>
                                        </p:attrNameLst>
                                      </p:cBhvr>
                                      <p:to>
                                        <p:strVal val="visible"/>
                                      </p:to>
                                    </p:set>
                                    <p:anim calcmode="lin" valueType="num">
                                      <p:cBhvr>
                                        <p:cTn id="95" dur="1500" fill="hold"/>
                                        <p:tgtEl>
                                          <p:spTgt spid="82"/>
                                        </p:tgtEl>
                                        <p:attrNameLst>
                                          <p:attrName>ppt_w</p:attrName>
                                        </p:attrNameLst>
                                      </p:cBhvr>
                                      <p:tavLst>
                                        <p:tav tm="0">
                                          <p:val>
                                            <p:fltVal val="0"/>
                                          </p:val>
                                        </p:tav>
                                        <p:tav tm="100000">
                                          <p:val>
                                            <p:strVal val="#ppt_w"/>
                                          </p:val>
                                        </p:tav>
                                      </p:tavLst>
                                    </p:anim>
                                    <p:anim calcmode="lin" valueType="num">
                                      <p:cBhvr>
                                        <p:cTn id="96" dur="1500" fill="hold"/>
                                        <p:tgtEl>
                                          <p:spTgt spid="82"/>
                                        </p:tgtEl>
                                        <p:attrNameLst>
                                          <p:attrName>ppt_h</p:attrName>
                                        </p:attrNameLst>
                                      </p:cBhvr>
                                      <p:tavLst>
                                        <p:tav tm="0">
                                          <p:val>
                                            <p:fltVal val="0"/>
                                          </p:val>
                                        </p:tav>
                                        <p:tav tm="100000">
                                          <p:val>
                                            <p:strVal val="#ppt_h"/>
                                          </p:val>
                                        </p:tav>
                                      </p:tavLst>
                                    </p:anim>
                                    <p:anim calcmode="lin" valueType="num">
                                      <p:cBhvr>
                                        <p:cTn id="97" dur="1500" fill="hold"/>
                                        <p:tgtEl>
                                          <p:spTgt spid="82"/>
                                        </p:tgtEl>
                                        <p:attrNameLst>
                                          <p:attrName>style.rotation</p:attrName>
                                        </p:attrNameLst>
                                      </p:cBhvr>
                                      <p:tavLst>
                                        <p:tav tm="0">
                                          <p:val>
                                            <p:fltVal val="360"/>
                                          </p:val>
                                        </p:tav>
                                        <p:tav tm="100000">
                                          <p:val>
                                            <p:fltVal val="0"/>
                                          </p:val>
                                        </p:tav>
                                      </p:tavLst>
                                    </p:anim>
                                    <p:animEffect transition="in" filter="fade">
                                      <p:cBhvr>
                                        <p:cTn id="98" dur="1500"/>
                                        <p:tgtEl>
                                          <p:spTgt spid="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1" grpId="0" animBg="1"/>
      <p:bldP spid="37" grpId="0" animBg="1"/>
      <p:bldP spid="2" grpId="0" uiExpand="1" build="p"/>
      <p:bldP spid="49" grpId="0" uiExpand="1" build="p"/>
      <p:bldP spid="65" grpId="0" uiExpand="1" build="p"/>
      <p:bldP spid="72"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3774333" y="1107333"/>
            <a:ext cx="4643335" cy="4643335"/>
            <a:chOff x="4589895" y="1922895"/>
            <a:chExt cx="3012210" cy="3012210"/>
          </a:xfrm>
        </p:grpSpPr>
        <p:sp>
          <p:nvSpPr>
            <p:cNvPr id="18" name="弧形 17"/>
            <p:cNvSpPr/>
            <p:nvPr/>
          </p:nvSpPr>
          <p:spPr>
            <a:xfrm>
              <a:off x="4742992" y="2075992"/>
              <a:ext cx="2706017" cy="2706017"/>
            </a:xfrm>
            <a:prstGeom prst="arc">
              <a:avLst>
                <a:gd name="adj1" fmla="val 16200000"/>
                <a:gd name="adj2" fmla="val 2903490"/>
              </a:avLst>
            </a:prstGeom>
            <a:ln w="19050">
              <a:solidFill>
                <a:srgbClr val="46C8DE">
                  <a:alpha val="50000"/>
                </a:srgbClr>
              </a:solidFill>
              <a:headEnd type="oval"/>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9" name="椭圆 18"/>
            <p:cNvSpPr/>
            <p:nvPr/>
          </p:nvSpPr>
          <p:spPr>
            <a:xfrm>
              <a:off x="4890000" y="2223000"/>
              <a:ext cx="2412000" cy="2412000"/>
            </a:xfrm>
            <a:prstGeom prst="ellipse">
              <a:avLst/>
            </a:prstGeom>
            <a:ln w="19050">
              <a:solidFill>
                <a:srgbClr val="46C8DE">
                  <a:alpha val="50000"/>
                </a:srgbClr>
              </a:solidFill>
              <a:headEnd type="oval"/>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0" name="弧形 19"/>
            <p:cNvSpPr/>
            <p:nvPr/>
          </p:nvSpPr>
          <p:spPr>
            <a:xfrm rot="11015065">
              <a:off x="4742992" y="2075992"/>
              <a:ext cx="2706017" cy="2706017"/>
            </a:xfrm>
            <a:prstGeom prst="arc">
              <a:avLst>
                <a:gd name="adj1" fmla="val 16200000"/>
                <a:gd name="adj2" fmla="val 18788538"/>
              </a:avLst>
            </a:prstGeom>
            <a:ln w="19050">
              <a:solidFill>
                <a:srgbClr val="46C8DE">
                  <a:alpha val="50000"/>
                </a:srgbClr>
              </a:solidFill>
              <a:headEnd type="oval"/>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1" name="弧形 20"/>
            <p:cNvSpPr/>
            <p:nvPr/>
          </p:nvSpPr>
          <p:spPr>
            <a:xfrm rot="15483167">
              <a:off x="4742992" y="2075992"/>
              <a:ext cx="2706017" cy="2706017"/>
            </a:xfrm>
            <a:prstGeom prst="arc">
              <a:avLst>
                <a:gd name="adj1" fmla="val 16200000"/>
                <a:gd name="adj2" fmla="val 17628366"/>
              </a:avLst>
            </a:prstGeom>
            <a:ln w="19050">
              <a:solidFill>
                <a:srgbClr val="46C8DE">
                  <a:alpha val="50000"/>
                </a:srgbClr>
              </a:solidFill>
              <a:headEnd type="oval"/>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2" name="弧形 21"/>
            <p:cNvSpPr/>
            <p:nvPr/>
          </p:nvSpPr>
          <p:spPr>
            <a:xfrm rot="15483167">
              <a:off x="4622994" y="1955994"/>
              <a:ext cx="2946013" cy="2946013"/>
            </a:xfrm>
            <a:prstGeom prst="arc">
              <a:avLst>
                <a:gd name="adj1" fmla="val 11132952"/>
                <a:gd name="adj2" fmla="val 1496817"/>
              </a:avLst>
            </a:prstGeom>
            <a:ln w="19050">
              <a:solidFill>
                <a:srgbClr val="46C8DE">
                  <a:alpha val="50000"/>
                </a:srgbClr>
              </a:solidFill>
              <a:headEnd type="oval"/>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23" name="弧形 22"/>
            <p:cNvSpPr/>
            <p:nvPr/>
          </p:nvSpPr>
          <p:spPr>
            <a:xfrm rot="4184055">
              <a:off x="4589895" y="1922895"/>
              <a:ext cx="3012210" cy="3012210"/>
            </a:xfrm>
            <a:prstGeom prst="arc">
              <a:avLst>
                <a:gd name="adj1" fmla="val 15000775"/>
                <a:gd name="adj2" fmla="val 21079608"/>
              </a:avLst>
            </a:prstGeom>
            <a:ln w="19050">
              <a:solidFill>
                <a:srgbClr val="46C8DE">
                  <a:alpha val="50000"/>
                </a:srgbClr>
              </a:solidFill>
              <a:headEnd type="oval"/>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sp>
        <p:nvSpPr>
          <p:cNvPr id="2" name="文本框 1"/>
          <p:cNvSpPr txBox="1"/>
          <p:nvPr/>
        </p:nvSpPr>
        <p:spPr>
          <a:xfrm>
            <a:off x="3178629" y="2822870"/>
            <a:ext cx="5834742" cy="1938992"/>
          </a:xfrm>
          <a:prstGeom prst="rect">
            <a:avLst/>
          </a:prstGeom>
          <a:noFill/>
        </p:spPr>
        <p:txBody>
          <a:bodyPr wrap="square" rtlCol="0">
            <a:spAutoFit/>
          </a:bodyPr>
          <a:lstStyle/>
          <a:p>
            <a:pPr algn="ctr"/>
            <a:r>
              <a:rPr lang="en-US" altLang="zh-CN" sz="6000" dirty="0">
                <a:solidFill>
                  <a:srgbClr val="1C7887"/>
                </a:solidFill>
                <a:latin typeface="+mn-ea"/>
                <a:cs typeface="+mn-ea"/>
                <a:sym typeface="+mn-lt"/>
              </a:rPr>
              <a:t>Introduction of Dataset</a:t>
            </a:r>
            <a:endParaRPr lang="zh-CN" altLang="en-US" sz="6000" dirty="0">
              <a:solidFill>
                <a:srgbClr val="1C7887"/>
              </a:solidFill>
              <a:latin typeface="+mn-ea"/>
              <a:cs typeface="+mn-ea"/>
              <a:sym typeface="+mn-lt"/>
            </a:endParaRPr>
          </a:p>
        </p:txBody>
      </p:sp>
      <p:sp>
        <p:nvSpPr>
          <p:cNvPr id="3" name="文本框 2"/>
          <p:cNvSpPr txBox="1"/>
          <p:nvPr/>
        </p:nvSpPr>
        <p:spPr>
          <a:xfrm>
            <a:off x="5254172" y="1833289"/>
            <a:ext cx="1683658" cy="1015663"/>
          </a:xfrm>
          <a:prstGeom prst="rect">
            <a:avLst/>
          </a:prstGeom>
          <a:noFill/>
        </p:spPr>
        <p:txBody>
          <a:bodyPr wrap="square" rtlCol="0">
            <a:spAutoFit/>
          </a:bodyPr>
          <a:lstStyle/>
          <a:p>
            <a:pPr algn="ctr"/>
            <a:r>
              <a:rPr lang="en-US" altLang="zh-CN" sz="6000" b="1" dirty="0">
                <a:solidFill>
                  <a:srgbClr val="1C7887"/>
                </a:solidFill>
                <a:latin typeface="Arual" pitchFamily="2" charset="0"/>
                <a:ea typeface="Arual" pitchFamily="2" charset="0"/>
              </a:rPr>
              <a:t>01</a:t>
            </a:r>
            <a:endParaRPr lang="zh-CN" altLang="en-US" sz="6000" b="1" dirty="0">
              <a:solidFill>
                <a:srgbClr val="1C7887"/>
              </a:solidFill>
              <a:latin typeface="Arual" pitchFamily="2" charset="0"/>
              <a:ea typeface="Arual" pitchFamily="2" charset="0"/>
            </a:endParaRPr>
          </a:p>
        </p:txBody>
      </p:sp>
      <p:cxnSp>
        <p:nvCxnSpPr>
          <p:cNvPr id="4" name="直接连接符 3"/>
          <p:cNvCxnSpPr/>
          <p:nvPr/>
        </p:nvCxnSpPr>
        <p:spPr>
          <a:xfrm>
            <a:off x="5833179" y="2777066"/>
            <a:ext cx="525643" cy="0"/>
          </a:xfrm>
          <a:prstGeom prst="line">
            <a:avLst/>
          </a:prstGeom>
          <a:ln w="19050">
            <a:solidFill>
              <a:srgbClr val="1C7887"/>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1" y="3384897"/>
            <a:ext cx="2988000" cy="0"/>
          </a:xfrm>
          <a:prstGeom prst="line">
            <a:avLst/>
          </a:prstGeom>
          <a:ln w="19050">
            <a:solidFill>
              <a:srgbClr val="1C7887"/>
            </a:solidFill>
            <a:tailEnd type="ova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9204000" y="3384897"/>
            <a:ext cx="2988000" cy="0"/>
          </a:xfrm>
          <a:prstGeom prst="line">
            <a:avLst/>
          </a:prstGeom>
          <a:ln w="19050">
            <a:solidFill>
              <a:srgbClr val="1C7887"/>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7" name="Freeform 127"/>
          <p:cNvSpPr/>
          <p:nvPr/>
        </p:nvSpPr>
        <p:spPr>
          <a:xfrm rot="5400000">
            <a:off x="6000345" y="6024482"/>
            <a:ext cx="191310" cy="348836"/>
          </a:xfrm>
          <a:custGeom>
            <a:avLst/>
            <a:gdLst/>
            <a:ahLst/>
            <a:cxnLst>
              <a:cxn ang="0">
                <a:pos x="wd2" y="hd2"/>
              </a:cxn>
              <a:cxn ang="5400000">
                <a:pos x="wd2" y="hd2"/>
              </a:cxn>
              <a:cxn ang="10800000">
                <a:pos x="wd2" y="hd2"/>
              </a:cxn>
              <a:cxn ang="16200000">
                <a:pos x="wd2" y="hd2"/>
              </a:cxn>
            </a:cxnLst>
            <a:rect l="0" t="0" r="r" b="b"/>
            <a:pathLst>
              <a:path w="21436" h="21558" extrusionOk="0">
                <a:moveTo>
                  <a:pt x="21191" y="10463"/>
                </a:moveTo>
                <a:cubicBezTo>
                  <a:pt x="1227" y="169"/>
                  <a:pt x="1227" y="169"/>
                  <a:pt x="1227" y="169"/>
                </a:cubicBezTo>
                <a:cubicBezTo>
                  <a:pt x="900" y="0"/>
                  <a:pt x="900" y="0"/>
                  <a:pt x="573" y="0"/>
                </a:cubicBezTo>
                <a:cubicBezTo>
                  <a:pt x="573" y="0"/>
                  <a:pt x="245" y="0"/>
                  <a:pt x="245" y="169"/>
                </a:cubicBezTo>
                <a:cubicBezTo>
                  <a:pt x="-82" y="337"/>
                  <a:pt x="-82" y="506"/>
                  <a:pt x="245" y="675"/>
                </a:cubicBezTo>
                <a:cubicBezTo>
                  <a:pt x="19882" y="10800"/>
                  <a:pt x="19882" y="10800"/>
                  <a:pt x="19882" y="10800"/>
                </a:cubicBezTo>
                <a:cubicBezTo>
                  <a:pt x="19554" y="10969"/>
                  <a:pt x="19554" y="10969"/>
                  <a:pt x="19554" y="10969"/>
                </a:cubicBezTo>
                <a:cubicBezTo>
                  <a:pt x="245" y="20925"/>
                  <a:pt x="245" y="20925"/>
                  <a:pt x="245" y="20925"/>
                </a:cubicBezTo>
                <a:cubicBezTo>
                  <a:pt x="-82" y="21094"/>
                  <a:pt x="-82" y="21431"/>
                  <a:pt x="245" y="21431"/>
                </a:cubicBezTo>
                <a:cubicBezTo>
                  <a:pt x="245" y="21600"/>
                  <a:pt x="900" y="21600"/>
                  <a:pt x="1227" y="21431"/>
                </a:cubicBezTo>
                <a:cubicBezTo>
                  <a:pt x="21191" y="11137"/>
                  <a:pt x="21191" y="11137"/>
                  <a:pt x="21191" y="11137"/>
                </a:cubicBezTo>
                <a:cubicBezTo>
                  <a:pt x="21518" y="10969"/>
                  <a:pt x="21518" y="10631"/>
                  <a:pt x="21191" y="10463"/>
                </a:cubicBezTo>
                <a:close/>
              </a:path>
            </a:pathLst>
          </a:custGeom>
          <a:solidFill>
            <a:srgbClr val="1C7887"/>
          </a:solidFill>
          <a:ln w="6350" cap="flat">
            <a:solidFill>
              <a:srgbClr val="1C7887"/>
            </a:solidFill>
            <a:miter lim="400000"/>
          </a:ln>
          <a:effectLst/>
        </p:spPr>
        <p:txBody>
          <a:bodyPr wrap="square" lIns="91439" tIns="91439" rIns="91439" bIns="91439" numCol="1" anchor="t">
            <a:noAutofit/>
          </a:bodyPr>
          <a:lstStyle/>
          <a:p>
            <a:endParaRPr>
              <a:cs typeface="+mn-ea"/>
              <a:sym typeface="+mn-lt"/>
            </a:endParaRPr>
          </a:p>
        </p:txBody>
      </p:sp>
      <p:sp>
        <p:nvSpPr>
          <p:cNvPr id="8" name="Freeform 127"/>
          <p:cNvSpPr/>
          <p:nvPr/>
        </p:nvSpPr>
        <p:spPr>
          <a:xfrm rot="5400000">
            <a:off x="6000345" y="6171475"/>
            <a:ext cx="191310" cy="348836"/>
          </a:xfrm>
          <a:custGeom>
            <a:avLst/>
            <a:gdLst/>
            <a:ahLst/>
            <a:cxnLst>
              <a:cxn ang="0">
                <a:pos x="wd2" y="hd2"/>
              </a:cxn>
              <a:cxn ang="5400000">
                <a:pos x="wd2" y="hd2"/>
              </a:cxn>
              <a:cxn ang="10800000">
                <a:pos x="wd2" y="hd2"/>
              </a:cxn>
              <a:cxn ang="16200000">
                <a:pos x="wd2" y="hd2"/>
              </a:cxn>
            </a:cxnLst>
            <a:rect l="0" t="0" r="r" b="b"/>
            <a:pathLst>
              <a:path w="21436" h="21558" extrusionOk="0">
                <a:moveTo>
                  <a:pt x="21191" y="10463"/>
                </a:moveTo>
                <a:cubicBezTo>
                  <a:pt x="1227" y="169"/>
                  <a:pt x="1227" y="169"/>
                  <a:pt x="1227" y="169"/>
                </a:cubicBezTo>
                <a:cubicBezTo>
                  <a:pt x="900" y="0"/>
                  <a:pt x="900" y="0"/>
                  <a:pt x="573" y="0"/>
                </a:cubicBezTo>
                <a:cubicBezTo>
                  <a:pt x="573" y="0"/>
                  <a:pt x="245" y="0"/>
                  <a:pt x="245" y="169"/>
                </a:cubicBezTo>
                <a:cubicBezTo>
                  <a:pt x="-82" y="337"/>
                  <a:pt x="-82" y="506"/>
                  <a:pt x="245" y="675"/>
                </a:cubicBezTo>
                <a:cubicBezTo>
                  <a:pt x="19882" y="10800"/>
                  <a:pt x="19882" y="10800"/>
                  <a:pt x="19882" y="10800"/>
                </a:cubicBezTo>
                <a:cubicBezTo>
                  <a:pt x="19554" y="10969"/>
                  <a:pt x="19554" y="10969"/>
                  <a:pt x="19554" y="10969"/>
                </a:cubicBezTo>
                <a:cubicBezTo>
                  <a:pt x="245" y="20925"/>
                  <a:pt x="245" y="20925"/>
                  <a:pt x="245" y="20925"/>
                </a:cubicBezTo>
                <a:cubicBezTo>
                  <a:pt x="-82" y="21094"/>
                  <a:pt x="-82" y="21431"/>
                  <a:pt x="245" y="21431"/>
                </a:cubicBezTo>
                <a:cubicBezTo>
                  <a:pt x="245" y="21600"/>
                  <a:pt x="900" y="21600"/>
                  <a:pt x="1227" y="21431"/>
                </a:cubicBezTo>
                <a:cubicBezTo>
                  <a:pt x="21191" y="11137"/>
                  <a:pt x="21191" y="11137"/>
                  <a:pt x="21191" y="11137"/>
                </a:cubicBezTo>
                <a:cubicBezTo>
                  <a:pt x="21518" y="10969"/>
                  <a:pt x="21518" y="10631"/>
                  <a:pt x="21191" y="10463"/>
                </a:cubicBezTo>
                <a:close/>
              </a:path>
            </a:pathLst>
          </a:custGeom>
          <a:solidFill>
            <a:srgbClr val="1C7887">
              <a:alpha val="40000"/>
            </a:srgbClr>
          </a:solidFill>
          <a:ln w="6350" cap="flat">
            <a:solidFill>
              <a:srgbClr val="1C7887">
                <a:alpha val="40000"/>
              </a:srgbClr>
            </a:solidFill>
            <a:miter lim="400000"/>
          </a:ln>
          <a:effectLst/>
        </p:spPr>
        <p:txBody>
          <a:bodyPr wrap="square" lIns="91439" tIns="91439" rIns="91439" bIns="91439" numCol="1" anchor="t">
            <a:noAutofit/>
          </a:bodyPr>
          <a:lstStyle/>
          <a:p>
            <a:endParaRPr>
              <a:cs typeface="+mn-ea"/>
              <a:sym typeface="+mn-lt"/>
            </a:endParaRPr>
          </a:p>
        </p:txBody>
      </p:sp>
      <p:grpSp>
        <p:nvGrpSpPr>
          <p:cNvPr id="24" name="组合 23"/>
          <p:cNvGrpSpPr/>
          <p:nvPr/>
        </p:nvGrpSpPr>
        <p:grpSpPr>
          <a:xfrm>
            <a:off x="950465" y="1039880"/>
            <a:ext cx="606905" cy="606905"/>
            <a:chOff x="457868" y="6063062"/>
            <a:chExt cx="606905" cy="606905"/>
          </a:xfrm>
        </p:grpSpPr>
        <p:sp>
          <p:nvSpPr>
            <p:cNvPr id="25" name="弧形 24"/>
            <p:cNvSpPr/>
            <p:nvPr/>
          </p:nvSpPr>
          <p:spPr>
            <a:xfrm>
              <a:off x="553041" y="6158235"/>
              <a:ext cx="416558" cy="416558"/>
            </a:xfrm>
            <a:prstGeom prst="arc">
              <a:avLst>
                <a:gd name="adj1" fmla="val 16200000"/>
                <a:gd name="adj2" fmla="val 2903490"/>
              </a:avLst>
            </a:prstGeom>
            <a:ln w="19050">
              <a:solidFill>
                <a:srgbClr val="46C8DE">
                  <a:alpha val="20000"/>
                </a:srgbClr>
              </a:solidFill>
              <a:headEnd type="oval" w="sm" len="sm"/>
              <a:tailEnd type="oval"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6" name="弧形 25"/>
            <p:cNvSpPr/>
            <p:nvPr/>
          </p:nvSpPr>
          <p:spPr>
            <a:xfrm rot="11015065">
              <a:off x="553041" y="6158235"/>
              <a:ext cx="416558" cy="416558"/>
            </a:xfrm>
            <a:prstGeom prst="arc">
              <a:avLst>
                <a:gd name="adj1" fmla="val 16200000"/>
                <a:gd name="adj2" fmla="val 18788538"/>
              </a:avLst>
            </a:prstGeom>
            <a:ln w="19050">
              <a:solidFill>
                <a:srgbClr val="46C8DE">
                  <a:alpha val="20000"/>
                </a:srgbClr>
              </a:solidFill>
              <a:headEnd type="oval" w="sm" len="sm"/>
              <a:tailEnd type="oval"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7" name="弧形 26"/>
            <p:cNvSpPr/>
            <p:nvPr/>
          </p:nvSpPr>
          <p:spPr>
            <a:xfrm rot="15483167">
              <a:off x="553041" y="6158235"/>
              <a:ext cx="416558" cy="416558"/>
            </a:xfrm>
            <a:prstGeom prst="arc">
              <a:avLst>
                <a:gd name="adj1" fmla="val 16200000"/>
                <a:gd name="adj2" fmla="val 17628366"/>
              </a:avLst>
            </a:prstGeom>
            <a:ln w="19050">
              <a:solidFill>
                <a:srgbClr val="46C8DE">
                  <a:alpha val="20000"/>
                </a:srgbClr>
              </a:solidFill>
              <a:headEnd type="oval" w="sm" len="sm"/>
              <a:tailEnd type="oval"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8" name="弧形 27"/>
            <p:cNvSpPr/>
            <p:nvPr/>
          </p:nvSpPr>
          <p:spPr>
            <a:xfrm rot="15483167">
              <a:off x="464536" y="6069730"/>
              <a:ext cx="593569" cy="593569"/>
            </a:xfrm>
            <a:prstGeom prst="arc">
              <a:avLst>
                <a:gd name="adj1" fmla="val 11132952"/>
                <a:gd name="adj2" fmla="val 1496817"/>
              </a:avLst>
            </a:prstGeom>
            <a:ln w="19050">
              <a:solidFill>
                <a:srgbClr val="46C8DE">
                  <a:alpha val="20000"/>
                </a:srgbClr>
              </a:solidFill>
              <a:headEnd type="oval" w="sm" len="sm"/>
              <a:tailEnd type="oval"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29" name="弧形 28"/>
            <p:cNvSpPr/>
            <p:nvPr/>
          </p:nvSpPr>
          <p:spPr>
            <a:xfrm rot="4184055">
              <a:off x="457868" y="6063062"/>
              <a:ext cx="606905" cy="606905"/>
            </a:xfrm>
            <a:prstGeom prst="arc">
              <a:avLst>
                <a:gd name="adj1" fmla="val 15000775"/>
                <a:gd name="adj2" fmla="val 21079608"/>
              </a:avLst>
            </a:prstGeom>
            <a:ln w="19050">
              <a:solidFill>
                <a:srgbClr val="46C8DE">
                  <a:alpha val="20000"/>
                </a:srgbClr>
              </a:solidFill>
              <a:headEnd type="oval" w="sm" len="sm"/>
              <a:tailEnd type="oval"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grpSp>
        <p:nvGrpSpPr>
          <p:cNvPr id="30" name="组合 29"/>
          <p:cNvGrpSpPr/>
          <p:nvPr/>
        </p:nvGrpSpPr>
        <p:grpSpPr>
          <a:xfrm rot="3912631">
            <a:off x="1636460" y="5047023"/>
            <a:ext cx="876413" cy="876413"/>
            <a:chOff x="457868" y="6063062"/>
            <a:chExt cx="606905" cy="606905"/>
          </a:xfrm>
        </p:grpSpPr>
        <p:sp>
          <p:nvSpPr>
            <p:cNvPr id="31" name="弧形 30"/>
            <p:cNvSpPr/>
            <p:nvPr/>
          </p:nvSpPr>
          <p:spPr>
            <a:xfrm>
              <a:off x="553041" y="6158235"/>
              <a:ext cx="416558" cy="416558"/>
            </a:xfrm>
            <a:prstGeom prst="arc">
              <a:avLst>
                <a:gd name="adj1" fmla="val 16200000"/>
                <a:gd name="adj2" fmla="val 2903490"/>
              </a:avLst>
            </a:prstGeom>
            <a:ln w="19050">
              <a:solidFill>
                <a:srgbClr val="46C8DE">
                  <a:alpha val="20000"/>
                </a:srgbClr>
              </a:solidFill>
              <a:headEnd type="oval" w="sm" len="sm"/>
              <a:tailEnd type="oval"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2" name="弧形 31"/>
            <p:cNvSpPr/>
            <p:nvPr/>
          </p:nvSpPr>
          <p:spPr>
            <a:xfrm rot="11015065">
              <a:off x="553041" y="6158235"/>
              <a:ext cx="416558" cy="416558"/>
            </a:xfrm>
            <a:prstGeom prst="arc">
              <a:avLst>
                <a:gd name="adj1" fmla="val 16200000"/>
                <a:gd name="adj2" fmla="val 18788538"/>
              </a:avLst>
            </a:prstGeom>
            <a:ln w="19050">
              <a:solidFill>
                <a:srgbClr val="46C8DE">
                  <a:alpha val="20000"/>
                </a:srgbClr>
              </a:solidFill>
              <a:headEnd type="oval" w="sm" len="sm"/>
              <a:tailEnd type="oval"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3" name="弧形 32"/>
            <p:cNvSpPr/>
            <p:nvPr/>
          </p:nvSpPr>
          <p:spPr>
            <a:xfrm rot="15483167">
              <a:off x="553041" y="6158235"/>
              <a:ext cx="416558" cy="416558"/>
            </a:xfrm>
            <a:prstGeom prst="arc">
              <a:avLst>
                <a:gd name="adj1" fmla="val 16200000"/>
                <a:gd name="adj2" fmla="val 17628366"/>
              </a:avLst>
            </a:prstGeom>
            <a:ln w="19050">
              <a:solidFill>
                <a:srgbClr val="46C8DE">
                  <a:alpha val="20000"/>
                </a:srgbClr>
              </a:solidFill>
              <a:headEnd type="oval" w="sm" len="sm"/>
              <a:tailEnd type="oval"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4" name="弧形 33"/>
            <p:cNvSpPr/>
            <p:nvPr/>
          </p:nvSpPr>
          <p:spPr>
            <a:xfrm rot="15483167">
              <a:off x="464536" y="6069730"/>
              <a:ext cx="593569" cy="593569"/>
            </a:xfrm>
            <a:prstGeom prst="arc">
              <a:avLst>
                <a:gd name="adj1" fmla="val 11132952"/>
                <a:gd name="adj2" fmla="val 1496817"/>
              </a:avLst>
            </a:prstGeom>
            <a:ln w="19050">
              <a:solidFill>
                <a:srgbClr val="46C8DE">
                  <a:alpha val="20000"/>
                </a:srgbClr>
              </a:solidFill>
              <a:headEnd type="oval" w="sm" len="sm"/>
              <a:tailEnd type="oval"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35" name="弧形 34"/>
            <p:cNvSpPr/>
            <p:nvPr/>
          </p:nvSpPr>
          <p:spPr>
            <a:xfrm rot="4184055">
              <a:off x="457868" y="6063062"/>
              <a:ext cx="606905" cy="606905"/>
            </a:xfrm>
            <a:prstGeom prst="arc">
              <a:avLst>
                <a:gd name="adj1" fmla="val 15000775"/>
                <a:gd name="adj2" fmla="val 21079608"/>
              </a:avLst>
            </a:prstGeom>
            <a:ln w="19050">
              <a:solidFill>
                <a:srgbClr val="46C8DE">
                  <a:alpha val="20000"/>
                </a:srgbClr>
              </a:solidFill>
              <a:headEnd type="oval" w="sm" len="sm"/>
              <a:tailEnd type="oval"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grpSp>
        <p:nvGrpSpPr>
          <p:cNvPr id="36" name="组合 35"/>
          <p:cNvGrpSpPr/>
          <p:nvPr/>
        </p:nvGrpSpPr>
        <p:grpSpPr>
          <a:xfrm rot="3912631">
            <a:off x="8173429" y="4620895"/>
            <a:ext cx="442745" cy="442745"/>
            <a:chOff x="457868" y="6063062"/>
            <a:chExt cx="606905" cy="606905"/>
          </a:xfrm>
        </p:grpSpPr>
        <p:sp>
          <p:nvSpPr>
            <p:cNvPr id="37" name="弧形 36"/>
            <p:cNvSpPr/>
            <p:nvPr/>
          </p:nvSpPr>
          <p:spPr>
            <a:xfrm>
              <a:off x="553041" y="6158235"/>
              <a:ext cx="416558" cy="416558"/>
            </a:xfrm>
            <a:prstGeom prst="arc">
              <a:avLst>
                <a:gd name="adj1" fmla="val 16200000"/>
                <a:gd name="adj2" fmla="val 2903490"/>
              </a:avLst>
            </a:prstGeom>
            <a:ln w="19050">
              <a:solidFill>
                <a:srgbClr val="46C8DE">
                  <a:alpha val="20000"/>
                </a:srgbClr>
              </a:solidFill>
              <a:headEnd type="oval" w="sm" len="sm"/>
              <a:tailEnd type="oval"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8" name="弧形 37"/>
            <p:cNvSpPr/>
            <p:nvPr/>
          </p:nvSpPr>
          <p:spPr>
            <a:xfrm rot="11015065">
              <a:off x="553041" y="6158235"/>
              <a:ext cx="416558" cy="416558"/>
            </a:xfrm>
            <a:prstGeom prst="arc">
              <a:avLst>
                <a:gd name="adj1" fmla="val 16200000"/>
                <a:gd name="adj2" fmla="val 18788538"/>
              </a:avLst>
            </a:prstGeom>
            <a:ln w="19050">
              <a:solidFill>
                <a:srgbClr val="46C8DE">
                  <a:alpha val="20000"/>
                </a:srgbClr>
              </a:solidFill>
              <a:headEnd type="oval" w="sm" len="sm"/>
              <a:tailEnd type="oval"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9" name="弧形 38"/>
            <p:cNvSpPr/>
            <p:nvPr/>
          </p:nvSpPr>
          <p:spPr>
            <a:xfrm rot="15483167">
              <a:off x="553041" y="6158235"/>
              <a:ext cx="416558" cy="416558"/>
            </a:xfrm>
            <a:prstGeom prst="arc">
              <a:avLst>
                <a:gd name="adj1" fmla="val 16200000"/>
                <a:gd name="adj2" fmla="val 17628366"/>
              </a:avLst>
            </a:prstGeom>
            <a:ln w="19050">
              <a:solidFill>
                <a:srgbClr val="46C8DE">
                  <a:alpha val="20000"/>
                </a:srgbClr>
              </a:solidFill>
              <a:headEnd type="oval" w="sm" len="sm"/>
              <a:tailEnd type="oval"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0" name="弧形 39"/>
            <p:cNvSpPr/>
            <p:nvPr/>
          </p:nvSpPr>
          <p:spPr>
            <a:xfrm rot="15483167">
              <a:off x="464536" y="6069730"/>
              <a:ext cx="593569" cy="593569"/>
            </a:xfrm>
            <a:prstGeom prst="arc">
              <a:avLst>
                <a:gd name="adj1" fmla="val 11132952"/>
                <a:gd name="adj2" fmla="val 1496817"/>
              </a:avLst>
            </a:prstGeom>
            <a:ln w="19050">
              <a:solidFill>
                <a:srgbClr val="46C8DE">
                  <a:alpha val="20000"/>
                </a:srgbClr>
              </a:solidFill>
              <a:headEnd type="oval" w="sm" len="sm"/>
              <a:tailEnd type="oval"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41" name="弧形 40"/>
            <p:cNvSpPr/>
            <p:nvPr/>
          </p:nvSpPr>
          <p:spPr>
            <a:xfrm rot="4184055">
              <a:off x="457868" y="6063062"/>
              <a:ext cx="606905" cy="606905"/>
            </a:xfrm>
            <a:prstGeom prst="arc">
              <a:avLst>
                <a:gd name="adj1" fmla="val 15000775"/>
                <a:gd name="adj2" fmla="val 21079608"/>
              </a:avLst>
            </a:prstGeom>
            <a:ln w="19050">
              <a:solidFill>
                <a:srgbClr val="46C8DE">
                  <a:alpha val="20000"/>
                </a:srgbClr>
              </a:solidFill>
              <a:headEnd type="oval" w="sm" len="sm"/>
              <a:tailEnd type="oval"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grpSp>
        <p:nvGrpSpPr>
          <p:cNvPr id="42" name="组合 41"/>
          <p:cNvGrpSpPr/>
          <p:nvPr/>
        </p:nvGrpSpPr>
        <p:grpSpPr>
          <a:xfrm rot="7062595">
            <a:off x="11099324" y="1870198"/>
            <a:ext cx="667218" cy="667218"/>
            <a:chOff x="457868" y="6063062"/>
            <a:chExt cx="606905" cy="606905"/>
          </a:xfrm>
        </p:grpSpPr>
        <p:sp>
          <p:nvSpPr>
            <p:cNvPr id="43" name="弧形 42"/>
            <p:cNvSpPr/>
            <p:nvPr/>
          </p:nvSpPr>
          <p:spPr>
            <a:xfrm>
              <a:off x="553041" y="6158235"/>
              <a:ext cx="416558" cy="416558"/>
            </a:xfrm>
            <a:prstGeom prst="arc">
              <a:avLst>
                <a:gd name="adj1" fmla="val 16200000"/>
                <a:gd name="adj2" fmla="val 2903490"/>
              </a:avLst>
            </a:prstGeom>
            <a:ln w="19050">
              <a:solidFill>
                <a:srgbClr val="46C8DE">
                  <a:alpha val="20000"/>
                </a:srgbClr>
              </a:solidFill>
              <a:headEnd type="oval" w="sm" len="sm"/>
              <a:tailEnd type="oval"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4" name="弧形 43"/>
            <p:cNvSpPr/>
            <p:nvPr/>
          </p:nvSpPr>
          <p:spPr>
            <a:xfrm rot="11015065">
              <a:off x="553041" y="6158235"/>
              <a:ext cx="416558" cy="416558"/>
            </a:xfrm>
            <a:prstGeom prst="arc">
              <a:avLst>
                <a:gd name="adj1" fmla="val 16200000"/>
                <a:gd name="adj2" fmla="val 18788538"/>
              </a:avLst>
            </a:prstGeom>
            <a:ln w="19050">
              <a:solidFill>
                <a:srgbClr val="46C8DE">
                  <a:alpha val="20000"/>
                </a:srgbClr>
              </a:solidFill>
              <a:headEnd type="oval" w="sm" len="sm"/>
              <a:tailEnd type="oval"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5" name="弧形 44"/>
            <p:cNvSpPr/>
            <p:nvPr/>
          </p:nvSpPr>
          <p:spPr>
            <a:xfrm rot="15483167">
              <a:off x="553041" y="6158235"/>
              <a:ext cx="416558" cy="416558"/>
            </a:xfrm>
            <a:prstGeom prst="arc">
              <a:avLst>
                <a:gd name="adj1" fmla="val 16200000"/>
                <a:gd name="adj2" fmla="val 17628366"/>
              </a:avLst>
            </a:prstGeom>
            <a:ln w="19050">
              <a:solidFill>
                <a:srgbClr val="46C8DE">
                  <a:alpha val="20000"/>
                </a:srgbClr>
              </a:solidFill>
              <a:headEnd type="oval" w="sm" len="sm"/>
              <a:tailEnd type="oval"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6" name="弧形 45"/>
            <p:cNvSpPr/>
            <p:nvPr/>
          </p:nvSpPr>
          <p:spPr>
            <a:xfrm rot="15483167">
              <a:off x="464536" y="6069730"/>
              <a:ext cx="593569" cy="593569"/>
            </a:xfrm>
            <a:prstGeom prst="arc">
              <a:avLst>
                <a:gd name="adj1" fmla="val 11132952"/>
                <a:gd name="adj2" fmla="val 1496817"/>
              </a:avLst>
            </a:prstGeom>
            <a:ln w="19050">
              <a:solidFill>
                <a:srgbClr val="46C8DE">
                  <a:alpha val="20000"/>
                </a:srgbClr>
              </a:solidFill>
              <a:headEnd type="oval" w="sm" len="sm"/>
              <a:tailEnd type="oval"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47" name="弧形 46"/>
            <p:cNvSpPr/>
            <p:nvPr/>
          </p:nvSpPr>
          <p:spPr>
            <a:xfrm rot="4184055">
              <a:off x="457868" y="6063062"/>
              <a:ext cx="606905" cy="606905"/>
            </a:xfrm>
            <a:prstGeom prst="arc">
              <a:avLst>
                <a:gd name="adj1" fmla="val 15000775"/>
                <a:gd name="adj2" fmla="val 21079608"/>
              </a:avLst>
            </a:prstGeom>
            <a:ln w="19050">
              <a:solidFill>
                <a:srgbClr val="46C8DE">
                  <a:alpha val="20000"/>
                </a:srgbClr>
              </a:solidFill>
              <a:headEnd type="oval" w="sm" len="sm"/>
              <a:tailEnd type="oval"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withEffect">
                                  <p:stCondLst>
                                    <p:cond delay="0"/>
                                  </p:stCondLst>
                                  <p:childTnLst>
                                    <p:set>
                                      <p:cBhvr>
                                        <p:cTn id="6" dur="1000" fill="hold">
                                          <p:stCondLst>
                                            <p:cond delay="0"/>
                                          </p:stCondLst>
                                        </p:cTn>
                                        <p:tgtEl>
                                          <p:spTgt spid="17"/>
                                        </p:tgtEl>
                                        <p:attrNameLst>
                                          <p:attrName>style.visibility</p:attrName>
                                        </p:attrNameLst>
                                      </p:cBhvr>
                                      <p:to>
                                        <p:strVal val="visible"/>
                                      </p:to>
                                    </p:set>
                                    <p:anim calcmode="lin" valueType="num">
                                      <p:cBhvr>
                                        <p:cTn id="7" dur="1000" fill="hold"/>
                                        <p:tgtEl>
                                          <p:spTgt spid="17"/>
                                        </p:tgtEl>
                                        <p:attrNameLst>
                                          <p:attrName>ppt_w</p:attrName>
                                        </p:attrNameLst>
                                      </p:cBhvr>
                                      <p:tavLst>
                                        <p:tav tm="0">
                                          <p:val>
                                            <p:fltVal val="0"/>
                                          </p:val>
                                        </p:tav>
                                        <p:tav tm="100000">
                                          <p:val>
                                            <p:strVal val="#ppt_w"/>
                                          </p:val>
                                        </p:tav>
                                      </p:tavLst>
                                    </p:anim>
                                    <p:anim calcmode="lin" valueType="num">
                                      <p:cBhvr>
                                        <p:cTn id="8" dur="1000" fill="hold"/>
                                        <p:tgtEl>
                                          <p:spTgt spid="17"/>
                                        </p:tgtEl>
                                        <p:attrNameLst>
                                          <p:attrName>ppt_h</p:attrName>
                                        </p:attrNameLst>
                                      </p:cBhvr>
                                      <p:tavLst>
                                        <p:tav tm="0">
                                          <p:val>
                                            <p:fltVal val="0"/>
                                          </p:val>
                                        </p:tav>
                                        <p:tav tm="100000">
                                          <p:val>
                                            <p:strVal val="#ppt_h"/>
                                          </p:val>
                                        </p:tav>
                                      </p:tavLst>
                                    </p:anim>
                                    <p:anim calcmode="lin" valueType="num">
                                      <p:cBhvr>
                                        <p:cTn id="9" dur="1000" fill="hold"/>
                                        <p:tgtEl>
                                          <p:spTgt spid="17"/>
                                        </p:tgtEl>
                                        <p:attrNameLst>
                                          <p:attrName>style.rotation</p:attrName>
                                        </p:attrNameLst>
                                      </p:cBhvr>
                                      <p:tavLst>
                                        <p:tav tm="0">
                                          <p:val>
                                            <p:fltVal val="360"/>
                                          </p:val>
                                        </p:tav>
                                        <p:tav tm="100000">
                                          <p:val>
                                            <p:fltVal val="0"/>
                                          </p:val>
                                        </p:tav>
                                      </p:tavLst>
                                    </p:anim>
                                    <p:animEffect transition="in" filter="fade">
                                      <p:cBhvr>
                                        <p:cTn id="10" dur="1000"/>
                                        <p:tgtEl>
                                          <p:spTgt spid="17"/>
                                        </p:tgtEl>
                                      </p:cBhvr>
                                    </p:animEffect>
                                  </p:childTnLst>
                                </p:cTn>
                              </p:par>
                            </p:childTnLst>
                          </p:cTn>
                        </p:par>
                        <p:par>
                          <p:cTn id="11" fill="hold">
                            <p:stCondLst>
                              <p:cond delay="1000"/>
                            </p:stCondLst>
                            <p:childTnLst>
                              <p:par>
                                <p:cTn id="12" presetID="2" presetClass="entr" presetSubtype="1" decel="100000" fill="hold" grpId="0" nodeType="after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additive="base">
                                        <p:cTn id="14" dur="1500" fill="hold"/>
                                        <p:tgtEl>
                                          <p:spTgt spid="3"/>
                                        </p:tgtEl>
                                        <p:attrNameLst>
                                          <p:attrName>ppt_x</p:attrName>
                                        </p:attrNameLst>
                                      </p:cBhvr>
                                      <p:tavLst>
                                        <p:tav tm="0">
                                          <p:val>
                                            <p:strVal val="#ppt_x"/>
                                          </p:val>
                                        </p:tav>
                                        <p:tav tm="100000">
                                          <p:val>
                                            <p:strVal val="#ppt_x"/>
                                          </p:val>
                                        </p:tav>
                                      </p:tavLst>
                                    </p:anim>
                                    <p:anim calcmode="lin" valueType="num">
                                      <p:cBhvr additive="base">
                                        <p:cTn id="15" dur="1500" fill="hold"/>
                                        <p:tgtEl>
                                          <p:spTgt spid="3"/>
                                        </p:tgtEl>
                                        <p:attrNameLst>
                                          <p:attrName>ppt_y</p:attrName>
                                        </p:attrNameLst>
                                      </p:cBhvr>
                                      <p:tavLst>
                                        <p:tav tm="0">
                                          <p:val>
                                            <p:strVal val="0-#ppt_h/2"/>
                                          </p:val>
                                        </p:tav>
                                        <p:tav tm="100000">
                                          <p:val>
                                            <p:strVal val="#ppt_y"/>
                                          </p:val>
                                        </p:tav>
                                      </p:tavLst>
                                    </p:anim>
                                  </p:childTnLst>
                                </p:cTn>
                              </p:par>
                              <p:par>
                                <p:cTn id="16" presetID="2" presetClass="entr" presetSubtype="4" decel="100000" fill="hold" grpId="0" nodeType="withEffect">
                                  <p:stCondLst>
                                    <p:cond delay="500"/>
                                  </p:stCondLst>
                                  <p:childTnLst>
                                    <p:set>
                                      <p:cBhvr>
                                        <p:cTn id="17" dur="1" fill="hold">
                                          <p:stCondLst>
                                            <p:cond delay="0"/>
                                          </p:stCondLst>
                                        </p:cTn>
                                        <p:tgtEl>
                                          <p:spTgt spid="2"/>
                                        </p:tgtEl>
                                        <p:attrNameLst>
                                          <p:attrName>style.visibility</p:attrName>
                                        </p:attrNameLst>
                                      </p:cBhvr>
                                      <p:to>
                                        <p:strVal val="visible"/>
                                      </p:to>
                                    </p:set>
                                    <p:anim calcmode="lin" valueType="num">
                                      <p:cBhvr additive="base">
                                        <p:cTn id="18" dur="1500" fill="hold"/>
                                        <p:tgtEl>
                                          <p:spTgt spid="2"/>
                                        </p:tgtEl>
                                        <p:attrNameLst>
                                          <p:attrName>ppt_x</p:attrName>
                                        </p:attrNameLst>
                                      </p:cBhvr>
                                      <p:tavLst>
                                        <p:tav tm="0">
                                          <p:val>
                                            <p:strVal val="#ppt_x"/>
                                          </p:val>
                                        </p:tav>
                                        <p:tav tm="100000">
                                          <p:val>
                                            <p:strVal val="#ppt_x"/>
                                          </p:val>
                                        </p:tav>
                                      </p:tavLst>
                                    </p:anim>
                                    <p:anim calcmode="lin" valueType="num">
                                      <p:cBhvr additive="base">
                                        <p:cTn id="19" dur="1500" fill="hold"/>
                                        <p:tgtEl>
                                          <p:spTgt spid="2"/>
                                        </p:tgtEl>
                                        <p:attrNameLst>
                                          <p:attrName>ppt_y</p:attrName>
                                        </p:attrNameLst>
                                      </p:cBhvr>
                                      <p:tavLst>
                                        <p:tav tm="0">
                                          <p:val>
                                            <p:strVal val="1+#ppt_h/2"/>
                                          </p:val>
                                        </p:tav>
                                        <p:tav tm="100000">
                                          <p:val>
                                            <p:strVal val="#ppt_y"/>
                                          </p:val>
                                        </p:tav>
                                      </p:tavLst>
                                    </p:anim>
                                  </p:childTnLst>
                                </p:cTn>
                              </p:par>
                              <p:par>
                                <p:cTn id="20" presetID="16" presetClass="entr" presetSubtype="37" fill="hold" nodeType="withEffect">
                                  <p:stCondLst>
                                    <p:cond delay="1250"/>
                                  </p:stCondLst>
                                  <p:childTnLst>
                                    <p:set>
                                      <p:cBhvr>
                                        <p:cTn id="21" dur="1" fill="hold">
                                          <p:stCondLst>
                                            <p:cond delay="0"/>
                                          </p:stCondLst>
                                        </p:cTn>
                                        <p:tgtEl>
                                          <p:spTgt spid="4"/>
                                        </p:tgtEl>
                                        <p:attrNameLst>
                                          <p:attrName>style.visibility</p:attrName>
                                        </p:attrNameLst>
                                      </p:cBhvr>
                                      <p:to>
                                        <p:strVal val="visible"/>
                                      </p:to>
                                    </p:set>
                                    <p:animEffect transition="in" filter="barn(outVertical)">
                                      <p:cBhvr>
                                        <p:cTn id="22" dur="750"/>
                                        <p:tgtEl>
                                          <p:spTgt spid="4"/>
                                        </p:tgtEl>
                                      </p:cBhvr>
                                    </p:animEffect>
                                  </p:childTnLst>
                                </p:cTn>
                              </p:par>
                            </p:childTnLst>
                          </p:cTn>
                        </p:par>
                        <p:par>
                          <p:cTn id="23" fill="hold">
                            <p:stCondLst>
                              <p:cond delay="3000"/>
                            </p:stCondLst>
                            <p:childTnLst>
                              <p:par>
                                <p:cTn id="24" presetID="2" presetClass="entr" presetSubtype="8" decel="100000" fill="hold" nodeType="afterEffect">
                                  <p:stCondLst>
                                    <p:cond delay="0"/>
                                  </p:stCondLst>
                                  <p:childTnLst>
                                    <p:set>
                                      <p:cBhvr>
                                        <p:cTn id="25" dur="1" fill="hold">
                                          <p:stCondLst>
                                            <p:cond delay="0"/>
                                          </p:stCondLst>
                                        </p:cTn>
                                        <p:tgtEl>
                                          <p:spTgt spid="5"/>
                                        </p:tgtEl>
                                        <p:attrNameLst>
                                          <p:attrName>style.visibility</p:attrName>
                                        </p:attrNameLst>
                                      </p:cBhvr>
                                      <p:to>
                                        <p:strVal val="visible"/>
                                      </p:to>
                                    </p:set>
                                    <p:anim calcmode="lin" valueType="num">
                                      <p:cBhvr additive="base">
                                        <p:cTn id="26" dur="1500" fill="hold"/>
                                        <p:tgtEl>
                                          <p:spTgt spid="5"/>
                                        </p:tgtEl>
                                        <p:attrNameLst>
                                          <p:attrName>ppt_x</p:attrName>
                                        </p:attrNameLst>
                                      </p:cBhvr>
                                      <p:tavLst>
                                        <p:tav tm="0">
                                          <p:val>
                                            <p:strVal val="0-#ppt_w/2"/>
                                          </p:val>
                                        </p:tav>
                                        <p:tav tm="100000">
                                          <p:val>
                                            <p:strVal val="#ppt_x"/>
                                          </p:val>
                                        </p:tav>
                                      </p:tavLst>
                                    </p:anim>
                                    <p:anim calcmode="lin" valueType="num">
                                      <p:cBhvr additive="base">
                                        <p:cTn id="27" dur="1500" fill="hold"/>
                                        <p:tgtEl>
                                          <p:spTgt spid="5"/>
                                        </p:tgtEl>
                                        <p:attrNameLst>
                                          <p:attrName>ppt_y</p:attrName>
                                        </p:attrNameLst>
                                      </p:cBhvr>
                                      <p:tavLst>
                                        <p:tav tm="0">
                                          <p:val>
                                            <p:strVal val="#ppt_y"/>
                                          </p:val>
                                        </p:tav>
                                        <p:tav tm="100000">
                                          <p:val>
                                            <p:strVal val="#ppt_y"/>
                                          </p:val>
                                        </p:tav>
                                      </p:tavLst>
                                    </p:anim>
                                  </p:childTnLst>
                                </p:cTn>
                              </p:par>
                              <p:par>
                                <p:cTn id="28" presetID="2" presetClass="entr" presetSubtype="2" decel="100000" fill="hold" nodeType="withEffect">
                                  <p:stCondLst>
                                    <p:cond delay="0"/>
                                  </p:stCondLst>
                                  <p:childTnLst>
                                    <p:set>
                                      <p:cBhvr>
                                        <p:cTn id="29" dur="1" fill="hold">
                                          <p:stCondLst>
                                            <p:cond delay="0"/>
                                          </p:stCondLst>
                                        </p:cTn>
                                        <p:tgtEl>
                                          <p:spTgt spid="6"/>
                                        </p:tgtEl>
                                        <p:attrNameLst>
                                          <p:attrName>style.visibility</p:attrName>
                                        </p:attrNameLst>
                                      </p:cBhvr>
                                      <p:to>
                                        <p:strVal val="visible"/>
                                      </p:to>
                                    </p:set>
                                    <p:anim calcmode="lin" valueType="num">
                                      <p:cBhvr additive="base">
                                        <p:cTn id="30" dur="1500" fill="hold"/>
                                        <p:tgtEl>
                                          <p:spTgt spid="6"/>
                                        </p:tgtEl>
                                        <p:attrNameLst>
                                          <p:attrName>ppt_x</p:attrName>
                                        </p:attrNameLst>
                                      </p:cBhvr>
                                      <p:tavLst>
                                        <p:tav tm="0">
                                          <p:val>
                                            <p:strVal val="1+#ppt_w/2"/>
                                          </p:val>
                                        </p:tav>
                                        <p:tav tm="100000">
                                          <p:val>
                                            <p:strVal val="#ppt_x"/>
                                          </p:val>
                                        </p:tav>
                                      </p:tavLst>
                                    </p:anim>
                                    <p:anim calcmode="lin" valueType="num">
                                      <p:cBhvr additive="base">
                                        <p:cTn id="31" dur="1500" fill="hold"/>
                                        <p:tgtEl>
                                          <p:spTgt spid="6"/>
                                        </p:tgtEl>
                                        <p:attrNameLst>
                                          <p:attrName>ppt_y</p:attrName>
                                        </p:attrNameLst>
                                      </p:cBhvr>
                                      <p:tavLst>
                                        <p:tav tm="0">
                                          <p:val>
                                            <p:strVal val="#ppt_y"/>
                                          </p:val>
                                        </p:tav>
                                        <p:tav tm="100000">
                                          <p:val>
                                            <p:strVal val="#ppt_y"/>
                                          </p:val>
                                        </p:tav>
                                      </p:tavLst>
                                    </p:anim>
                                  </p:childTnLst>
                                </p:cTn>
                              </p:par>
                              <p:par>
                                <p:cTn id="32" presetID="47" presetClass="entr" presetSubtype="0" fill="hold" grpId="0" nodeType="withEffect">
                                  <p:stCondLst>
                                    <p:cond delay="250"/>
                                  </p:stCondLst>
                                  <p:childTnLst>
                                    <p:set>
                                      <p:cBhvr>
                                        <p:cTn id="33" dur="1" fill="hold">
                                          <p:stCondLst>
                                            <p:cond delay="0"/>
                                          </p:stCondLst>
                                        </p:cTn>
                                        <p:tgtEl>
                                          <p:spTgt spid="8"/>
                                        </p:tgtEl>
                                        <p:attrNameLst>
                                          <p:attrName>style.visibility</p:attrName>
                                        </p:attrNameLst>
                                      </p:cBhvr>
                                      <p:to>
                                        <p:strVal val="visible"/>
                                      </p:to>
                                    </p:set>
                                    <p:animEffect transition="in" filter="fade">
                                      <p:cBhvr>
                                        <p:cTn id="34" dur="1250"/>
                                        <p:tgtEl>
                                          <p:spTgt spid="8"/>
                                        </p:tgtEl>
                                      </p:cBhvr>
                                    </p:animEffect>
                                    <p:anim calcmode="lin" valueType="num">
                                      <p:cBhvr>
                                        <p:cTn id="35" dur="1250" fill="hold"/>
                                        <p:tgtEl>
                                          <p:spTgt spid="8"/>
                                        </p:tgtEl>
                                        <p:attrNameLst>
                                          <p:attrName>ppt_x</p:attrName>
                                        </p:attrNameLst>
                                      </p:cBhvr>
                                      <p:tavLst>
                                        <p:tav tm="0">
                                          <p:val>
                                            <p:strVal val="#ppt_x"/>
                                          </p:val>
                                        </p:tav>
                                        <p:tav tm="100000">
                                          <p:val>
                                            <p:strVal val="#ppt_x"/>
                                          </p:val>
                                        </p:tav>
                                      </p:tavLst>
                                    </p:anim>
                                    <p:anim calcmode="lin" valueType="num">
                                      <p:cBhvr>
                                        <p:cTn id="36" dur="1250" fill="hold"/>
                                        <p:tgtEl>
                                          <p:spTgt spid="8"/>
                                        </p:tgtEl>
                                        <p:attrNameLst>
                                          <p:attrName>ppt_y</p:attrName>
                                        </p:attrNameLst>
                                      </p:cBhvr>
                                      <p:tavLst>
                                        <p:tav tm="0">
                                          <p:val>
                                            <p:strVal val="#ppt_y-.1"/>
                                          </p:val>
                                        </p:tav>
                                        <p:tav tm="100000">
                                          <p:val>
                                            <p:strVal val="#ppt_y"/>
                                          </p:val>
                                        </p:tav>
                                      </p:tavLst>
                                    </p:anim>
                                  </p:childTnLst>
                                </p:cTn>
                              </p:par>
                              <p:par>
                                <p:cTn id="37" presetID="47" presetClass="entr" presetSubtype="0" fill="hold" grpId="0" nodeType="withEffect">
                                  <p:stCondLst>
                                    <p:cond delay="500"/>
                                  </p:stCondLst>
                                  <p:childTnLst>
                                    <p:set>
                                      <p:cBhvr>
                                        <p:cTn id="38" dur="1" fill="hold">
                                          <p:stCondLst>
                                            <p:cond delay="0"/>
                                          </p:stCondLst>
                                        </p:cTn>
                                        <p:tgtEl>
                                          <p:spTgt spid="7"/>
                                        </p:tgtEl>
                                        <p:attrNameLst>
                                          <p:attrName>style.visibility</p:attrName>
                                        </p:attrNameLst>
                                      </p:cBhvr>
                                      <p:to>
                                        <p:strVal val="visible"/>
                                      </p:to>
                                    </p:set>
                                    <p:animEffect transition="in" filter="fade">
                                      <p:cBhvr>
                                        <p:cTn id="39" dur="1250"/>
                                        <p:tgtEl>
                                          <p:spTgt spid="7"/>
                                        </p:tgtEl>
                                      </p:cBhvr>
                                    </p:animEffect>
                                    <p:anim calcmode="lin" valueType="num">
                                      <p:cBhvr>
                                        <p:cTn id="40" dur="1250" fill="hold"/>
                                        <p:tgtEl>
                                          <p:spTgt spid="7"/>
                                        </p:tgtEl>
                                        <p:attrNameLst>
                                          <p:attrName>ppt_x</p:attrName>
                                        </p:attrNameLst>
                                      </p:cBhvr>
                                      <p:tavLst>
                                        <p:tav tm="0">
                                          <p:val>
                                            <p:strVal val="#ppt_x"/>
                                          </p:val>
                                        </p:tav>
                                        <p:tav tm="100000">
                                          <p:val>
                                            <p:strVal val="#ppt_x"/>
                                          </p:val>
                                        </p:tav>
                                      </p:tavLst>
                                    </p:anim>
                                    <p:anim calcmode="lin" valueType="num">
                                      <p:cBhvr>
                                        <p:cTn id="41" dur="1250" fill="hold"/>
                                        <p:tgtEl>
                                          <p:spTgt spid="7"/>
                                        </p:tgtEl>
                                        <p:attrNameLst>
                                          <p:attrName>ppt_y</p:attrName>
                                        </p:attrNameLst>
                                      </p:cBhvr>
                                      <p:tavLst>
                                        <p:tav tm="0">
                                          <p:val>
                                            <p:strVal val="#ppt_y-.1"/>
                                          </p:val>
                                        </p:tav>
                                        <p:tav tm="100000">
                                          <p:val>
                                            <p:strVal val="#ppt_y"/>
                                          </p:val>
                                        </p:tav>
                                      </p:tavLst>
                                    </p:anim>
                                  </p:childTnLst>
                                </p:cTn>
                              </p:par>
                              <p:par>
                                <p:cTn id="42" presetID="49" presetClass="entr" presetSubtype="0" decel="100000" fill="hold" nodeType="withEffect">
                                  <p:stCondLst>
                                    <p:cond delay="250"/>
                                  </p:stCondLst>
                                  <p:childTnLst>
                                    <p:set>
                                      <p:cBhvr>
                                        <p:cTn id="43" dur="1" fill="hold">
                                          <p:stCondLst>
                                            <p:cond delay="0"/>
                                          </p:stCondLst>
                                        </p:cTn>
                                        <p:tgtEl>
                                          <p:spTgt spid="24"/>
                                        </p:tgtEl>
                                        <p:attrNameLst>
                                          <p:attrName>style.visibility</p:attrName>
                                        </p:attrNameLst>
                                      </p:cBhvr>
                                      <p:to>
                                        <p:strVal val="visible"/>
                                      </p:to>
                                    </p:set>
                                    <p:anim calcmode="lin" valueType="num">
                                      <p:cBhvr>
                                        <p:cTn id="44" dur="1500" fill="hold"/>
                                        <p:tgtEl>
                                          <p:spTgt spid="24"/>
                                        </p:tgtEl>
                                        <p:attrNameLst>
                                          <p:attrName>ppt_w</p:attrName>
                                        </p:attrNameLst>
                                      </p:cBhvr>
                                      <p:tavLst>
                                        <p:tav tm="0">
                                          <p:val>
                                            <p:fltVal val="0"/>
                                          </p:val>
                                        </p:tav>
                                        <p:tav tm="100000">
                                          <p:val>
                                            <p:strVal val="#ppt_w"/>
                                          </p:val>
                                        </p:tav>
                                      </p:tavLst>
                                    </p:anim>
                                    <p:anim calcmode="lin" valueType="num">
                                      <p:cBhvr>
                                        <p:cTn id="45" dur="1500" fill="hold"/>
                                        <p:tgtEl>
                                          <p:spTgt spid="24"/>
                                        </p:tgtEl>
                                        <p:attrNameLst>
                                          <p:attrName>ppt_h</p:attrName>
                                        </p:attrNameLst>
                                      </p:cBhvr>
                                      <p:tavLst>
                                        <p:tav tm="0">
                                          <p:val>
                                            <p:fltVal val="0"/>
                                          </p:val>
                                        </p:tav>
                                        <p:tav tm="100000">
                                          <p:val>
                                            <p:strVal val="#ppt_h"/>
                                          </p:val>
                                        </p:tav>
                                      </p:tavLst>
                                    </p:anim>
                                    <p:anim calcmode="lin" valueType="num">
                                      <p:cBhvr>
                                        <p:cTn id="46" dur="1500" fill="hold"/>
                                        <p:tgtEl>
                                          <p:spTgt spid="24"/>
                                        </p:tgtEl>
                                        <p:attrNameLst>
                                          <p:attrName>style.rotation</p:attrName>
                                        </p:attrNameLst>
                                      </p:cBhvr>
                                      <p:tavLst>
                                        <p:tav tm="0">
                                          <p:val>
                                            <p:fltVal val="360"/>
                                          </p:val>
                                        </p:tav>
                                        <p:tav tm="100000">
                                          <p:val>
                                            <p:fltVal val="0"/>
                                          </p:val>
                                        </p:tav>
                                      </p:tavLst>
                                    </p:anim>
                                    <p:animEffect transition="in" filter="fade">
                                      <p:cBhvr>
                                        <p:cTn id="47" dur="1500"/>
                                        <p:tgtEl>
                                          <p:spTgt spid="24"/>
                                        </p:tgtEl>
                                      </p:cBhvr>
                                    </p:animEffect>
                                  </p:childTnLst>
                                </p:cTn>
                              </p:par>
                              <p:par>
                                <p:cTn id="48" presetID="49" presetClass="entr" presetSubtype="0" decel="100000" fill="hold" nodeType="withEffect">
                                  <p:stCondLst>
                                    <p:cond delay="500"/>
                                  </p:stCondLst>
                                  <p:childTnLst>
                                    <p:set>
                                      <p:cBhvr>
                                        <p:cTn id="49" dur="1" fill="hold">
                                          <p:stCondLst>
                                            <p:cond delay="0"/>
                                          </p:stCondLst>
                                        </p:cTn>
                                        <p:tgtEl>
                                          <p:spTgt spid="42"/>
                                        </p:tgtEl>
                                        <p:attrNameLst>
                                          <p:attrName>style.visibility</p:attrName>
                                        </p:attrNameLst>
                                      </p:cBhvr>
                                      <p:to>
                                        <p:strVal val="visible"/>
                                      </p:to>
                                    </p:set>
                                    <p:anim calcmode="lin" valueType="num">
                                      <p:cBhvr>
                                        <p:cTn id="50" dur="1500" fill="hold"/>
                                        <p:tgtEl>
                                          <p:spTgt spid="42"/>
                                        </p:tgtEl>
                                        <p:attrNameLst>
                                          <p:attrName>ppt_w</p:attrName>
                                        </p:attrNameLst>
                                      </p:cBhvr>
                                      <p:tavLst>
                                        <p:tav tm="0">
                                          <p:val>
                                            <p:fltVal val="0"/>
                                          </p:val>
                                        </p:tav>
                                        <p:tav tm="100000">
                                          <p:val>
                                            <p:strVal val="#ppt_w"/>
                                          </p:val>
                                        </p:tav>
                                      </p:tavLst>
                                    </p:anim>
                                    <p:anim calcmode="lin" valueType="num">
                                      <p:cBhvr>
                                        <p:cTn id="51" dur="1500" fill="hold"/>
                                        <p:tgtEl>
                                          <p:spTgt spid="42"/>
                                        </p:tgtEl>
                                        <p:attrNameLst>
                                          <p:attrName>ppt_h</p:attrName>
                                        </p:attrNameLst>
                                      </p:cBhvr>
                                      <p:tavLst>
                                        <p:tav tm="0">
                                          <p:val>
                                            <p:fltVal val="0"/>
                                          </p:val>
                                        </p:tav>
                                        <p:tav tm="100000">
                                          <p:val>
                                            <p:strVal val="#ppt_h"/>
                                          </p:val>
                                        </p:tav>
                                      </p:tavLst>
                                    </p:anim>
                                    <p:anim calcmode="lin" valueType="num">
                                      <p:cBhvr>
                                        <p:cTn id="52" dur="1500" fill="hold"/>
                                        <p:tgtEl>
                                          <p:spTgt spid="42"/>
                                        </p:tgtEl>
                                        <p:attrNameLst>
                                          <p:attrName>style.rotation</p:attrName>
                                        </p:attrNameLst>
                                      </p:cBhvr>
                                      <p:tavLst>
                                        <p:tav tm="0">
                                          <p:val>
                                            <p:fltVal val="360"/>
                                          </p:val>
                                        </p:tav>
                                        <p:tav tm="100000">
                                          <p:val>
                                            <p:fltVal val="0"/>
                                          </p:val>
                                        </p:tav>
                                      </p:tavLst>
                                    </p:anim>
                                    <p:animEffect transition="in" filter="fade">
                                      <p:cBhvr>
                                        <p:cTn id="53" dur="1500"/>
                                        <p:tgtEl>
                                          <p:spTgt spid="42"/>
                                        </p:tgtEl>
                                      </p:cBhvr>
                                    </p:animEffect>
                                  </p:childTnLst>
                                </p:cTn>
                              </p:par>
                              <p:par>
                                <p:cTn id="54" presetID="49" presetClass="entr" presetSubtype="0" decel="100000" fill="hold" nodeType="withEffect">
                                  <p:stCondLst>
                                    <p:cond delay="250"/>
                                  </p:stCondLst>
                                  <p:childTnLst>
                                    <p:set>
                                      <p:cBhvr>
                                        <p:cTn id="55" dur="1" fill="hold">
                                          <p:stCondLst>
                                            <p:cond delay="0"/>
                                          </p:stCondLst>
                                        </p:cTn>
                                        <p:tgtEl>
                                          <p:spTgt spid="36"/>
                                        </p:tgtEl>
                                        <p:attrNameLst>
                                          <p:attrName>style.visibility</p:attrName>
                                        </p:attrNameLst>
                                      </p:cBhvr>
                                      <p:to>
                                        <p:strVal val="visible"/>
                                      </p:to>
                                    </p:set>
                                    <p:anim calcmode="lin" valueType="num">
                                      <p:cBhvr>
                                        <p:cTn id="56" dur="1500" fill="hold"/>
                                        <p:tgtEl>
                                          <p:spTgt spid="36"/>
                                        </p:tgtEl>
                                        <p:attrNameLst>
                                          <p:attrName>ppt_w</p:attrName>
                                        </p:attrNameLst>
                                      </p:cBhvr>
                                      <p:tavLst>
                                        <p:tav tm="0">
                                          <p:val>
                                            <p:fltVal val="0"/>
                                          </p:val>
                                        </p:tav>
                                        <p:tav tm="100000">
                                          <p:val>
                                            <p:strVal val="#ppt_w"/>
                                          </p:val>
                                        </p:tav>
                                      </p:tavLst>
                                    </p:anim>
                                    <p:anim calcmode="lin" valueType="num">
                                      <p:cBhvr>
                                        <p:cTn id="57" dur="1500" fill="hold"/>
                                        <p:tgtEl>
                                          <p:spTgt spid="36"/>
                                        </p:tgtEl>
                                        <p:attrNameLst>
                                          <p:attrName>ppt_h</p:attrName>
                                        </p:attrNameLst>
                                      </p:cBhvr>
                                      <p:tavLst>
                                        <p:tav tm="0">
                                          <p:val>
                                            <p:fltVal val="0"/>
                                          </p:val>
                                        </p:tav>
                                        <p:tav tm="100000">
                                          <p:val>
                                            <p:strVal val="#ppt_h"/>
                                          </p:val>
                                        </p:tav>
                                      </p:tavLst>
                                    </p:anim>
                                    <p:anim calcmode="lin" valueType="num">
                                      <p:cBhvr>
                                        <p:cTn id="58" dur="1500" fill="hold"/>
                                        <p:tgtEl>
                                          <p:spTgt spid="36"/>
                                        </p:tgtEl>
                                        <p:attrNameLst>
                                          <p:attrName>style.rotation</p:attrName>
                                        </p:attrNameLst>
                                      </p:cBhvr>
                                      <p:tavLst>
                                        <p:tav tm="0">
                                          <p:val>
                                            <p:fltVal val="360"/>
                                          </p:val>
                                        </p:tav>
                                        <p:tav tm="100000">
                                          <p:val>
                                            <p:fltVal val="0"/>
                                          </p:val>
                                        </p:tav>
                                      </p:tavLst>
                                    </p:anim>
                                    <p:animEffect transition="in" filter="fade">
                                      <p:cBhvr>
                                        <p:cTn id="59" dur="1500"/>
                                        <p:tgtEl>
                                          <p:spTgt spid="36"/>
                                        </p:tgtEl>
                                      </p:cBhvr>
                                    </p:animEffect>
                                  </p:childTnLst>
                                </p:cTn>
                              </p:par>
                              <p:par>
                                <p:cTn id="60" presetID="49" presetClass="entr" presetSubtype="0" decel="100000" fill="hold" nodeType="withEffect">
                                  <p:stCondLst>
                                    <p:cond delay="750"/>
                                  </p:stCondLst>
                                  <p:childTnLst>
                                    <p:set>
                                      <p:cBhvr>
                                        <p:cTn id="61" dur="1" fill="hold">
                                          <p:stCondLst>
                                            <p:cond delay="0"/>
                                          </p:stCondLst>
                                        </p:cTn>
                                        <p:tgtEl>
                                          <p:spTgt spid="30"/>
                                        </p:tgtEl>
                                        <p:attrNameLst>
                                          <p:attrName>style.visibility</p:attrName>
                                        </p:attrNameLst>
                                      </p:cBhvr>
                                      <p:to>
                                        <p:strVal val="visible"/>
                                      </p:to>
                                    </p:set>
                                    <p:anim calcmode="lin" valueType="num">
                                      <p:cBhvr>
                                        <p:cTn id="62" dur="1500" fill="hold"/>
                                        <p:tgtEl>
                                          <p:spTgt spid="30"/>
                                        </p:tgtEl>
                                        <p:attrNameLst>
                                          <p:attrName>ppt_w</p:attrName>
                                        </p:attrNameLst>
                                      </p:cBhvr>
                                      <p:tavLst>
                                        <p:tav tm="0">
                                          <p:val>
                                            <p:fltVal val="0"/>
                                          </p:val>
                                        </p:tav>
                                        <p:tav tm="100000">
                                          <p:val>
                                            <p:strVal val="#ppt_w"/>
                                          </p:val>
                                        </p:tav>
                                      </p:tavLst>
                                    </p:anim>
                                    <p:anim calcmode="lin" valueType="num">
                                      <p:cBhvr>
                                        <p:cTn id="63" dur="1500" fill="hold"/>
                                        <p:tgtEl>
                                          <p:spTgt spid="30"/>
                                        </p:tgtEl>
                                        <p:attrNameLst>
                                          <p:attrName>ppt_h</p:attrName>
                                        </p:attrNameLst>
                                      </p:cBhvr>
                                      <p:tavLst>
                                        <p:tav tm="0">
                                          <p:val>
                                            <p:fltVal val="0"/>
                                          </p:val>
                                        </p:tav>
                                        <p:tav tm="100000">
                                          <p:val>
                                            <p:strVal val="#ppt_h"/>
                                          </p:val>
                                        </p:tav>
                                      </p:tavLst>
                                    </p:anim>
                                    <p:anim calcmode="lin" valueType="num">
                                      <p:cBhvr>
                                        <p:cTn id="64" dur="1500" fill="hold"/>
                                        <p:tgtEl>
                                          <p:spTgt spid="30"/>
                                        </p:tgtEl>
                                        <p:attrNameLst>
                                          <p:attrName>style.rotation</p:attrName>
                                        </p:attrNameLst>
                                      </p:cBhvr>
                                      <p:tavLst>
                                        <p:tav tm="0">
                                          <p:val>
                                            <p:fltVal val="360"/>
                                          </p:val>
                                        </p:tav>
                                        <p:tav tm="100000">
                                          <p:val>
                                            <p:fltVal val="0"/>
                                          </p:val>
                                        </p:tav>
                                      </p:tavLst>
                                    </p:anim>
                                    <p:animEffect transition="in" filter="fade">
                                      <p:cBhvr>
                                        <p:cTn id="65" dur="1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7" grpId="0" animBg="1"/>
      <p:bldP spid="8"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E255A789-49BE-6BDC-2578-1CC56B0D8D1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2962274"/>
            <a:ext cx="7470089" cy="3526393"/>
          </a:xfrm>
          <a:prstGeom prst="rect">
            <a:avLst/>
          </a:prstGeom>
          <a:noFill/>
          <a:ln>
            <a:noFill/>
          </a:ln>
        </p:spPr>
      </p:pic>
      <p:sp>
        <p:nvSpPr>
          <p:cNvPr id="3" name="文本框 2">
            <a:extLst>
              <a:ext uri="{FF2B5EF4-FFF2-40B4-BE49-F238E27FC236}">
                <a16:creationId xmlns:a16="http://schemas.microsoft.com/office/drawing/2014/main" id="{94E6B7B9-128F-E2F9-C86D-4A44582DC48B}"/>
              </a:ext>
            </a:extLst>
          </p:cNvPr>
          <p:cNvSpPr txBox="1"/>
          <p:nvPr/>
        </p:nvSpPr>
        <p:spPr>
          <a:xfrm>
            <a:off x="2937389" y="6463340"/>
            <a:ext cx="1595309" cy="369332"/>
          </a:xfrm>
          <a:prstGeom prst="rect">
            <a:avLst/>
          </a:prstGeom>
          <a:noFill/>
        </p:spPr>
        <p:txBody>
          <a:bodyPr wrap="none" rtlCol="0">
            <a:spAutoFit/>
          </a:bodyPr>
          <a:lstStyle/>
          <a:p>
            <a:r>
              <a:rPr lang="en-US" altLang="zh-CN" sz="1800" dirty="0" err="1">
                <a:effectLst/>
                <a:latin typeface="Times New Roman" panose="02020603050405020304" pitchFamily="18" charset="0"/>
                <a:ea typeface="宋体" panose="02010600030101010101" pitchFamily="2" charset="-122"/>
              </a:rPr>
              <a:t>iChallenge</a:t>
            </a:r>
            <a:r>
              <a:rPr lang="en-US" altLang="zh-CN" sz="1800" dirty="0">
                <a:effectLst/>
                <a:latin typeface="Times New Roman" panose="02020603050405020304" pitchFamily="18" charset="0"/>
                <a:ea typeface="宋体" panose="02010600030101010101" pitchFamily="2" charset="-122"/>
              </a:rPr>
              <a:t>-PM</a:t>
            </a:r>
            <a:endParaRPr lang="zh-CN" altLang="en-US" dirty="0"/>
          </a:p>
        </p:txBody>
      </p:sp>
      <p:sp>
        <p:nvSpPr>
          <p:cNvPr id="4" name="文本框 3">
            <a:extLst>
              <a:ext uri="{FF2B5EF4-FFF2-40B4-BE49-F238E27FC236}">
                <a16:creationId xmlns:a16="http://schemas.microsoft.com/office/drawing/2014/main" id="{5BD31C6A-A427-F41E-9EA5-443BC8E0923B}"/>
              </a:ext>
            </a:extLst>
          </p:cNvPr>
          <p:cNvSpPr txBox="1"/>
          <p:nvPr/>
        </p:nvSpPr>
        <p:spPr>
          <a:xfrm>
            <a:off x="7677192" y="4627959"/>
            <a:ext cx="4048083" cy="338554"/>
          </a:xfrm>
          <a:prstGeom prst="rect">
            <a:avLst/>
          </a:prstGeom>
          <a:noFill/>
        </p:spPr>
        <p:txBody>
          <a:bodyPr wrap="square" rtlCol="0">
            <a:spAutoFit/>
          </a:bodyPr>
          <a:lstStyle/>
          <a:p>
            <a:r>
              <a:rPr lang="en-US" altLang="zh-CN" sz="1600" dirty="0"/>
              <a:t>400 pictures in training set and test set</a:t>
            </a:r>
            <a:endParaRPr lang="zh-CN" altLang="en-US" sz="1600" dirty="0"/>
          </a:p>
        </p:txBody>
      </p:sp>
      <p:sp>
        <p:nvSpPr>
          <p:cNvPr id="8" name="文本框 7">
            <a:extLst>
              <a:ext uri="{FF2B5EF4-FFF2-40B4-BE49-F238E27FC236}">
                <a16:creationId xmlns:a16="http://schemas.microsoft.com/office/drawing/2014/main" id="{B0950D4D-8009-30A8-C627-9C0857C8DDA9}"/>
              </a:ext>
            </a:extLst>
          </p:cNvPr>
          <p:cNvSpPr txBox="1"/>
          <p:nvPr/>
        </p:nvSpPr>
        <p:spPr>
          <a:xfrm flipH="1">
            <a:off x="288567" y="139148"/>
            <a:ext cx="11008082" cy="2739211"/>
          </a:xfrm>
          <a:prstGeom prst="rect">
            <a:avLst/>
          </a:prstGeom>
          <a:noFill/>
        </p:spPr>
        <p:txBody>
          <a:bodyPr wrap="square" rtlCol="0">
            <a:spAutoFit/>
          </a:bodyPr>
          <a:lstStyle/>
          <a:p>
            <a:r>
              <a:rPr lang="en-US" altLang="zh-CN" b="1" i="0" dirty="0">
                <a:solidFill>
                  <a:srgbClr val="333333"/>
                </a:solidFill>
                <a:effectLst/>
                <a:latin typeface="Source Sans Pro" panose="020B0503030403020204" pitchFamily="34" charset="0"/>
              </a:rPr>
              <a:t>Clinical Background :</a:t>
            </a:r>
            <a:endParaRPr lang="en-US" altLang="zh-CN" b="1" i="0" dirty="0">
              <a:effectLst/>
              <a:latin typeface="Source Sans Pro" panose="020B0503030403020204" pitchFamily="34" charset="0"/>
            </a:endParaRPr>
          </a:p>
          <a:p>
            <a:r>
              <a:rPr lang="en-US" altLang="zh-CN" sz="1400" b="0" i="0" dirty="0">
                <a:effectLst/>
                <a:latin typeface="Source Sans Pro" panose="020B0503030403020204" pitchFamily="34" charset="0"/>
              </a:rPr>
              <a:t>Myopia has become a global burden of public health. Among myopic patients, about 35% have high myopia. Myopia leads to elongation of axial length, potentially causing pathological changes in retina and choroid. With an increase in myopic refraction, high myopia will develop into pathologic myopia, which is characterized by formation of pathologic changes at: (1) posterior pole, including tessellated fundus, posterior staphyloma, </a:t>
            </a:r>
            <a:r>
              <a:rPr lang="en-US" altLang="zh-CN" sz="1400" b="0" i="0" dirty="0" err="1">
                <a:effectLst/>
                <a:latin typeface="Source Sans Pro" panose="020B0503030403020204" pitchFamily="34" charset="0"/>
              </a:rPr>
              <a:t>retino</a:t>
            </a:r>
            <a:r>
              <a:rPr lang="en-US" altLang="zh-CN" sz="1400" b="0" i="0" dirty="0">
                <a:effectLst/>
                <a:latin typeface="Source Sans Pro" panose="020B0503030403020204" pitchFamily="34" charset="0"/>
              </a:rPr>
              <a:t>-choroidal degeneration, </a:t>
            </a:r>
            <a:r>
              <a:rPr lang="en-US" altLang="zh-CN" sz="1400" b="0" i="0" dirty="0" err="1">
                <a:effectLst/>
                <a:latin typeface="Source Sans Pro" panose="020B0503030403020204" pitchFamily="34" charset="0"/>
              </a:rPr>
              <a:t>etc</a:t>
            </a:r>
            <a:r>
              <a:rPr lang="en-US" altLang="zh-CN" sz="1400" b="0" i="0" dirty="0">
                <a:effectLst/>
                <a:latin typeface="Source Sans Pro" panose="020B0503030403020204" pitchFamily="34" charset="0"/>
              </a:rPr>
              <a:t>; (2) optic disc, including parapapillary atrophy, tilting, </a:t>
            </a:r>
            <a:r>
              <a:rPr lang="en-US" altLang="zh-CN" sz="1400" b="0" i="0" dirty="0" err="1">
                <a:effectLst/>
                <a:latin typeface="Source Sans Pro" panose="020B0503030403020204" pitchFamily="34" charset="0"/>
              </a:rPr>
              <a:t>etc</a:t>
            </a:r>
            <a:r>
              <a:rPr lang="en-US" altLang="zh-CN" sz="1400" b="0" i="0" dirty="0">
                <a:effectLst/>
                <a:latin typeface="Source Sans Pro" panose="020B0503030403020204" pitchFamily="34" charset="0"/>
              </a:rPr>
              <a:t>; (3) myopic maculopathy, including lacquer crack, Fuchs spot, CNV, etc. Pathologic myopia causes irreversible visual impairment to patients. Therefore, it’s important to have early diagnosis and regular follow-up. Myopia has become a global burden of public health. Among myopic patients, about 35% have high myopia. Myopia leads to elongation of axial length, potentially causing pathological changes in retina and choroid. With an increase in myopic refraction, high myopia will develop into pathologic myopia, which is characterized by formation of pathologic changes at: (1) posterior pole, including tessellated fundus, posterior staphyloma, </a:t>
            </a:r>
            <a:r>
              <a:rPr lang="en-US" altLang="zh-CN" sz="1400" b="0" i="0" dirty="0" err="1">
                <a:effectLst/>
                <a:latin typeface="Source Sans Pro" panose="020B0503030403020204" pitchFamily="34" charset="0"/>
              </a:rPr>
              <a:t>retino</a:t>
            </a:r>
            <a:r>
              <a:rPr lang="en-US" altLang="zh-CN" sz="1400" b="0" i="0" dirty="0">
                <a:effectLst/>
                <a:latin typeface="Source Sans Pro" panose="020B0503030403020204" pitchFamily="34" charset="0"/>
              </a:rPr>
              <a:t>-choroidal degeneration, </a:t>
            </a:r>
            <a:r>
              <a:rPr lang="en-US" altLang="zh-CN" sz="1400" b="0" i="0" dirty="0" err="1">
                <a:effectLst/>
                <a:latin typeface="Source Sans Pro" panose="020B0503030403020204" pitchFamily="34" charset="0"/>
              </a:rPr>
              <a:t>etc</a:t>
            </a:r>
            <a:r>
              <a:rPr lang="en-US" altLang="zh-CN" sz="1400" b="0" i="0" dirty="0">
                <a:effectLst/>
                <a:latin typeface="Source Sans Pro" panose="020B0503030403020204" pitchFamily="34" charset="0"/>
              </a:rPr>
              <a:t>; (2) optic disc, including parapapillary atrophy, tilting, </a:t>
            </a:r>
            <a:r>
              <a:rPr lang="en-US" altLang="zh-CN" sz="1400" b="0" i="0" dirty="0" err="1">
                <a:effectLst/>
                <a:latin typeface="Source Sans Pro" panose="020B0503030403020204" pitchFamily="34" charset="0"/>
              </a:rPr>
              <a:t>etc</a:t>
            </a:r>
            <a:r>
              <a:rPr lang="en-US" altLang="zh-CN" sz="1400" b="0" i="0" dirty="0">
                <a:effectLst/>
                <a:latin typeface="Source Sans Pro" panose="020B0503030403020204" pitchFamily="34" charset="0"/>
              </a:rPr>
              <a:t>; (3) myopic maculopathy, including lacquer crack, Fuchs spot, CNV, etc. Pathologic myopia causes irreversible visual impairment to patients. Therefore, it’s important to have early diagnosis and regular follow-up.</a:t>
            </a:r>
            <a:endParaRPr lang="zh-CN" altLang="en-US" sz="1400" dirty="0"/>
          </a:p>
        </p:txBody>
      </p:sp>
    </p:spTree>
    <p:extLst>
      <p:ext uri="{BB962C8B-B14F-4D97-AF65-F5344CB8AC3E}">
        <p14:creationId xmlns:p14="http://schemas.microsoft.com/office/powerpoint/2010/main" val="2712818855"/>
      </p:ext>
    </p:extLst>
  </p:cSld>
  <p:clrMapOvr>
    <a:masterClrMapping/>
  </p:clrMapOvr>
  <mc:AlternateContent xmlns:mc="http://schemas.openxmlformats.org/markup-compatibility/2006" xmlns:p14="http://schemas.microsoft.com/office/powerpoint/2010/main">
    <mc:Choice Requires="p14">
      <p:transition spd="slow" p14:dur="1300" advClick="0" advTm="0">
        <p14:pan/>
      </p:transition>
    </mc:Choice>
    <mc:Fallback xmlns="">
      <p:transition spd="slow" advClick="0" advTm="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3774333" y="1107333"/>
            <a:ext cx="4643335" cy="4643335"/>
            <a:chOff x="4589895" y="1922895"/>
            <a:chExt cx="3012210" cy="3012210"/>
          </a:xfrm>
        </p:grpSpPr>
        <p:sp>
          <p:nvSpPr>
            <p:cNvPr id="18" name="弧形 17"/>
            <p:cNvSpPr/>
            <p:nvPr/>
          </p:nvSpPr>
          <p:spPr>
            <a:xfrm>
              <a:off x="4742992" y="2075992"/>
              <a:ext cx="2706017" cy="2706017"/>
            </a:xfrm>
            <a:prstGeom prst="arc">
              <a:avLst>
                <a:gd name="adj1" fmla="val 16200000"/>
                <a:gd name="adj2" fmla="val 2903490"/>
              </a:avLst>
            </a:prstGeom>
            <a:ln w="19050">
              <a:solidFill>
                <a:srgbClr val="46C8DE">
                  <a:alpha val="50000"/>
                </a:srgbClr>
              </a:solidFill>
              <a:headEnd type="oval"/>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9" name="椭圆 18"/>
            <p:cNvSpPr/>
            <p:nvPr/>
          </p:nvSpPr>
          <p:spPr>
            <a:xfrm>
              <a:off x="4890000" y="2223000"/>
              <a:ext cx="2412000" cy="2412000"/>
            </a:xfrm>
            <a:prstGeom prst="ellipse">
              <a:avLst/>
            </a:prstGeom>
            <a:ln w="19050">
              <a:solidFill>
                <a:srgbClr val="46C8DE">
                  <a:alpha val="50000"/>
                </a:srgbClr>
              </a:solidFill>
              <a:headEnd type="oval"/>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0" name="弧形 19"/>
            <p:cNvSpPr/>
            <p:nvPr/>
          </p:nvSpPr>
          <p:spPr>
            <a:xfrm rot="11015065">
              <a:off x="4742992" y="2075992"/>
              <a:ext cx="2706017" cy="2706017"/>
            </a:xfrm>
            <a:prstGeom prst="arc">
              <a:avLst>
                <a:gd name="adj1" fmla="val 16200000"/>
                <a:gd name="adj2" fmla="val 18788538"/>
              </a:avLst>
            </a:prstGeom>
            <a:ln w="19050">
              <a:solidFill>
                <a:srgbClr val="46C8DE">
                  <a:alpha val="50000"/>
                </a:srgbClr>
              </a:solidFill>
              <a:headEnd type="oval"/>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1" name="弧形 20"/>
            <p:cNvSpPr/>
            <p:nvPr/>
          </p:nvSpPr>
          <p:spPr>
            <a:xfrm rot="15483167">
              <a:off x="4742992" y="2075992"/>
              <a:ext cx="2706017" cy="2706017"/>
            </a:xfrm>
            <a:prstGeom prst="arc">
              <a:avLst>
                <a:gd name="adj1" fmla="val 16200000"/>
                <a:gd name="adj2" fmla="val 17628366"/>
              </a:avLst>
            </a:prstGeom>
            <a:ln w="19050">
              <a:solidFill>
                <a:srgbClr val="46C8DE">
                  <a:alpha val="50000"/>
                </a:srgbClr>
              </a:solidFill>
              <a:headEnd type="oval"/>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2" name="弧形 21"/>
            <p:cNvSpPr/>
            <p:nvPr/>
          </p:nvSpPr>
          <p:spPr>
            <a:xfrm rot="15483167">
              <a:off x="4622994" y="1955994"/>
              <a:ext cx="2946013" cy="2946013"/>
            </a:xfrm>
            <a:prstGeom prst="arc">
              <a:avLst>
                <a:gd name="adj1" fmla="val 11132952"/>
                <a:gd name="adj2" fmla="val 1496817"/>
              </a:avLst>
            </a:prstGeom>
            <a:ln w="19050">
              <a:solidFill>
                <a:srgbClr val="46C8DE">
                  <a:alpha val="50000"/>
                </a:srgbClr>
              </a:solidFill>
              <a:headEnd type="oval"/>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23" name="弧形 22"/>
            <p:cNvSpPr/>
            <p:nvPr/>
          </p:nvSpPr>
          <p:spPr>
            <a:xfrm rot="4184055">
              <a:off x="4589895" y="1922895"/>
              <a:ext cx="3012210" cy="3012210"/>
            </a:xfrm>
            <a:prstGeom prst="arc">
              <a:avLst>
                <a:gd name="adj1" fmla="val 15000775"/>
                <a:gd name="adj2" fmla="val 21079608"/>
              </a:avLst>
            </a:prstGeom>
            <a:ln w="19050">
              <a:solidFill>
                <a:srgbClr val="46C8DE">
                  <a:alpha val="50000"/>
                </a:srgbClr>
              </a:solidFill>
              <a:headEnd type="oval"/>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sp>
        <p:nvSpPr>
          <p:cNvPr id="2" name="文本框 1"/>
          <p:cNvSpPr txBox="1"/>
          <p:nvPr/>
        </p:nvSpPr>
        <p:spPr>
          <a:xfrm>
            <a:off x="3178629" y="2822870"/>
            <a:ext cx="5834742" cy="1938992"/>
          </a:xfrm>
          <a:prstGeom prst="rect">
            <a:avLst/>
          </a:prstGeom>
          <a:noFill/>
        </p:spPr>
        <p:txBody>
          <a:bodyPr wrap="square" rtlCol="0">
            <a:spAutoFit/>
          </a:bodyPr>
          <a:lstStyle/>
          <a:p>
            <a:pPr algn="ctr"/>
            <a:r>
              <a:rPr lang="en-US" altLang="zh-CN" sz="6000" dirty="0">
                <a:solidFill>
                  <a:srgbClr val="1C7887"/>
                </a:solidFill>
                <a:latin typeface="+mn-ea"/>
                <a:cs typeface="+mn-ea"/>
                <a:sym typeface="+mn-lt"/>
              </a:rPr>
              <a:t>Introduction of ML Model</a:t>
            </a:r>
            <a:endParaRPr lang="en-US" altLang="zh-CN" sz="1400" dirty="0">
              <a:solidFill>
                <a:srgbClr val="1C7887"/>
              </a:solidFill>
              <a:latin typeface="+mn-ea"/>
              <a:cs typeface="+mn-ea"/>
              <a:sym typeface="+mn-lt"/>
            </a:endParaRPr>
          </a:p>
        </p:txBody>
      </p:sp>
      <p:sp>
        <p:nvSpPr>
          <p:cNvPr id="3" name="文本框 2"/>
          <p:cNvSpPr txBox="1"/>
          <p:nvPr/>
        </p:nvSpPr>
        <p:spPr>
          <a:xfrm>
            <a:off x="5254172" y="1833289"/>
            <a:ext cx="1683658" cy="1015663"/>
          </a:xfrm>
          <a:prstGeom prst="rect">
            <a:avLst/>
          </a:prstGeom>
          <a:noFill/>
        </p:spPr>
        <p:txBody>
          <a:bodyPr wrap="square" rtlCol="0">
            <a:spAutoFit/>
          </a:bodyPr>
          <a:lstStyle/>
          <a:p>
            <a:pPr algn="ctr"/>
            <a:r>
              <a:rPr lang="en-US" altLang="zh-CN" sz="6000" b="1" dirty="0">
                <a:solidFill>
                  <a:srgbClr val="1C7887"/>
                </a:solidFill>
                <a:latin typeface="Arual" pitchFamily="2" charset="0"/>
                <a:ea typeface="Arual" pitchFamily="2" charset="0"/>
              </a:rPr>
              <a:t>02</a:t>
            </a:r>
            <a:endParaRPr lang="zh-CN" altLang="en-US" sz="6000" b="1" dirty="0">
              <a:solidFill>
                <a:srgbClr val="1C7887"/>
              </a:solidFill>
              <a:latin typeface="Arual" pitchFamily="2" charset="0"/>
              <a:ea typeface="Arual" pitchFamily="2" charset="0"/>
            </a:endParaRPr>
          </a:p>
        </p:txBody>
      </p:sp>
      <p:cxnSp>
        <p:nvCxnSpPr>
          <p:cNvPr id="4" name="直接连接符 3"/>
          <p:cNvCxnSpPr/>
          <p:nvPr/>
        </p:nvCxnSpPr>
        <p:spPr>
          <a:xfrm>
            <a:off x="5833179" y="2777066"/>
            <a:ext cx="525643" cy="0"/>
          </a:xfrm>
          <a:prstGeom prst="line">
            <a:avLst/>
          </a:prstGeom>
          <a:ln w="19050">
            <a:solidFill>
              <a:srgbClr val="1C7887"/>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1" y="3384897"/>
            <a:ext cx="2988000" cy="0"/>
          </a:xfrm>
          <a:prstGeom prst="line">
            <a:avLst/>
          </a:prstGeom>
          <a:ln w="19050">
            <a:solidFill>
              <a:srgbClr val="1C7887"/>
            </a:solidFill>
            <a:tailEnd type="ova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9204000" y="3384897"/>
            <a:ext cx="2988000" cy="0"/>
          </a:xfrm>
          <a:prstGeom prst="line">
            <a:avLst/>
          </a:prstGeom>
          <a:ln w="19050">
            <a:solidFill>
              <a:srgbClr val="1C7887"/>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7" name="Freeform 127"/>
          <p:cNvSpPr/>
          <p:nvPr/>
        </p:nvSpPr>
        <p:spPr>
          <a:xfrm rot="5400000">
            <a:off x="6000345" y="6024482"/>
            <a:ext cx="191310" cy="348836"/>
          </a:xfrm>
          <a:custGeom>
            <a:avLst/>
            <a:gdLst/>
            <a:ahLst/>
            <a:cxnLst>
              <a:cxn ang="0">
                <a:pos x="wd2" y="hd2"/>
              </a:cxn>
              <a:cxn ang="5400000">
                <a:pos x="wd2" y="hd2"/>
              </a:cxn>
              <a:cxn ang="10800000">
                <a:pos x="wd2" y="hd2"/>
              </a:cxn>
              <a:cxn ang="16200000">
                <a:pos x="wd2" y="hd2"/>
              </a:cxn>
            </a:cxnLst>
            <a:rect l="0" t="0" r="r" b="b"/>
            <a:pathLst>
              <a:path w="21436" h="21558" extrusionOk="0">
                <a:moveTo>
                  <a:pt x="21191" y="10463"/>
                </a:moveTo>
                <a:cubicBezTo>
                  <a:pt x="1227" y="169"/>
                  <a:pt x="1227" y="169"/>
                  <a:pt x="1227" y="169"/>
                </a:cubicBezTo>
                <a:cubicBezTo>
                  <a:pt x="900" y="0"/>
                  <a:pt x="900" y="0"/>
                  <a:pt x="573" y="0"/>
                </a:cubicBezTo>
                <a:cubicBezTo>
                  <a:pt x="573" y="0"/>
                  <a:pt x="245" y="0"/>
                  <a:pt x="245" y="169"/>
                </a:cubicBezTo>
                <a:cubicBezTo>
                  <a:pt x="-82" y="337"/>
                  <a:pt x="-82" y="506"/>
                  <a:pt x="245" y="675"/>
                </a:cubicBezTo>
                <a:cubicBezTo>
                  <a:pt x="19882" y="10800"/>
                  <a:pt x="19882" y="10800"/>
                  <a:pt x="19882" y="10800"/>
                </a:cubicBezTo>
                <a:cubicBezTo>
                  <a:pt x="19554" y="10969"/>
                  <a:pt x="19554" y="10969"/>
                  <a:pt x="19554" y="10969"/>
                </a:cubicBezTo>
                <a:cubicBezTo>
                  <a:pt x="245" y="20925"/>
                  <a:pt x="245" y="20925"/>
                  <a:pt x="245" y="20925"/>
                </a:cubicBezTo>
                <a:cubicBezTo>
                  <a:pt x="-82" y="21094"/>
                  <a:pt x="-82" y="21431"/>
                  <a:pt x="245" y="21431"/>
                </a:cubicBezTo>
                <a:cubicBezTo>
                  <a:pt x="245" y="21600"/>
                  <a:pt x="900" y="21600"/>
                  <a:pt x="1227" y="21431"/>
                </a:cubicBezTo>
                <a:cubicBezTo>
                  <a:pt x="21191" y="11137"/>
                  <a:pt x="21191" y="11137"/>
                  <a:pt x="21191" y="11137"/>
                </a:cubicBezTo>
                <a:cubicBezTo>
                  <a:pt x="21518" y="10969"/>
                  <a:pt x="21518" y="10631"/>
                  <a:pt x="21191" y="10463"/>
                </a:cubicBezTo>
                <a:close/>
              </a:path>
            </a:pathLst>
          </a:custGeom>
          <a:solidFill>
            <a:srgbClr val="1C7887"/>
          </a:solidFill>
          <a:ln w="6350" cap="flat">
            <a:solidFill>
              <a:srgbClr val="1C7887"/>
            </a:solidFill>
            <a:miter lim="400000"/>
          </a:ln>
          <a:effectLst/>
        </p:spPr>
        <p:txBody>
          <a:bodyPr wrap="square" lIns="91439" tIns="91439" rIns="91439" bIns="91439" numCol="1" anchor="t">
            <a:noAutofit/>
          </a:bodyPr>
          <a:lstStyle/>
          <a:p>
            <a:endParaRPr>
              <a:cs typeface="+mn-ea"/>
              <a:sym typeface="+mn-lt"/>
            </a:endParaRPr>
          </a:p>
        </p:txBody>
      </p:sp>
      <p:sp>
        <p:nvSpPr>
          <p:cNvPr id="8" name="Freeform 127"/>
          <p:cNvSpPr/>
          <p:nvPr/>
        </p:nvSpPr>
        <p:spPr>
          <a:xfrm rot="5400000">
            <a:off x="6000345" y="6171475"/>
            <a:ext cx="191310" cy="348836"/>
          </a:xfrm>
          <a:custGeom>
            <a:avLst/>
            <a:gdLst/>
            <a:ahLst/>
            <a:cxnLst>
              <a:cxn ang="0">
                <a:pos x="wd2" y="hd2"/>
              </a:cxn>
              <a:cxn ang="5400000">
                <a:pos x="wd2" y="hd2"/>
              </a:cxn>
              <a:cxn ang="10800000">
                <a:pos x="wd2" y="hd2"/>
              </a:cxn>
              <a:cxn ang="16200000">
                <a:pos x="wd2" y="hd2"/>
              </a:cxn>
            </a:cxnLst>
            <a:rect l="0" t="0" r="r" b="b"/>
            <a:pathLst>
              <a:path w="21436" h="21558" extrusionOk="0">
                <a:moveTo>
                  <a:pt x="21191" y="10463"/>
                </a:moveTo>
                <a:cubicBezTo>
                  <a:pt x="1227" y="169"/>
                  <a:pt x="1227" y="169"/>
                  <a:pt x="1227" y="169"/>
                </a:cubicBezTo>
                <a:cubicBezTo>
                  <a:pt x="900" y="0"/>
                  <a:pt x="900" y="0"/>
                  <a:pt x="573" y="0"/>
                </a:cubicBezTo>
                <a:cubicBezTo>
                  <a:pt x="573" y="0"/>
                  <a:pt x="245" y="0"/>
                  <a:pt x="245" y="169"/>
                </a:cubicBezTo>
                <a:cubicBezTo>
                  <a:pt x="-82" y="337"/>
                  <a:pt x="-82" y="506"/>
                  <a:pt x="245" y="675"/>
                </a:cubicBezTo>
                <a:cubicBezTo>
                  <a:pt x="19882" y="10800"/>
                  <a:pt x="19882" y="10800"/>
                  <a:pt x="19882" y="10800"/>
                </a:cubicBezTo>
                <a:cubicBezTo>
                  <a:pt x="19554" y="10969"/>
                  <a:pt x="19554" y="10969"/>
                  <a:pt x="19554" y="10969"/>
                </a:cubicBezTo>
                <a:cubicBezTo>
                  <a:pt x="245" y="20925"/>
                  <a:pt x="245" y="20925"/>
                  <a:pt x="245" y="20925"/>
                </a:cubicBezTo>
                <a:cubicBezTo>
                  <a:pt x="-82" y="21094"/>
                  <a:pt x="-82" y="21431"/>
                  <a:pt x="245" y="21431"/>
                </a:cubicBezTo>
                <a:cubicBezTo>
                  <a:pt x="245" y="21600"/>
                  <a:pt x="900" y="21600"/>
                  <a:pt x="1227" y="21431"/>
                </a:cubicBezTo>
                <a:cubicBezTo>
                  <a:pt x="21191" y="11137"/>
                  <a:pt x="21191" y="11137"/>
                  <a:pt x="21191" y="11137"/>
                </a:cubicBezTo>
                <a:cubicBezTo>
                  <a:pt x="21518" y="10969"/>
                  <a:pt x="21518" y="10631"/>
                  <a:pt x="21191" y="10463"/>
                </a:cubicBezTo>
                <a:close/>
              </a:path>
            </a:pathLst>
          </a:custGeom>
          <a:solidFill>
            <a:srgbClr val="1C7887">
              <a:alpha val="40000"/>
            </a:srgbClr>
          </a:solidFill>
          <a:ln w="6350" cap="flat">
            <a:solidFill>
              <a:srgbClr val="1C7887">
                <a:alpha val="40000"/>
              </a:srgbClr>
            </a:solidFill>
            <a:miter lim="400000"/>
          </a:ln>
          <a:effectLst/>
        </p:spPr>
        <p:txBody>
          <a:bodyPr wrap="square" lIns="91439" tIns="91439" rIns="91439" bIns="91439" numCol="1" anchor="t">
            <a:noAutofit/>
          </a:bodyPr>
          <a:lstStyle/>
          <a:p>
            <a:endParaRPr>
              <a:cs typeface="+mn-ea"/>
              <a:sym typeface="+mn-lt"/>
            </a:endParaRPr>
          </a:p>
        </p:txBody>
      </p:sp>
      <p:grpSp>
        <p:nvGrpSpPr>
          <p:cNvPr id="24" name="组合 23"/>
          <p:cNvGrpSpPr/>
          <p:nvPr/>
        </p:nvGrpSpPr>
        <p:grpSpPr>
          <a:xfrm>
            <a:off x="950465" y="1039880"/>
            <a:ext cx="606905" cy="606905"/>
            <a:chOff x="457868" y="6063062"/>
            <a:chExt cx="606905" cy="606905"/>
          </a:xfrm>
        </p:grpSpPr>
        <p:sp>
          <p:nvSpPr>
            <p:cNvPr id="25" name="弧形 24"/>
            <p:cNvSpPr/>
            <p:nvPr/>
          </p:nvSpPr>
          <p:spPr>
            <a:xfrm>
              <a:off x="553041" y="6158235"/>
              <a:ext cx="416558" cy="416558"/>
            </a:xfrm>
            <a:prstGeom prst="arc">
              <a:avLst>
                <a:gd name="adj1" fmla="val 16200000"/>
                <a:gd name="adj2" fmla="val 2903490"/>
              </a:avLst>
            </a:prstGeom>
            <a:ln w="19050">
              <a:solidFill>
                <a:srgbClr val="46C8DE">
                  <a:alpha val="20000"/>
                </a:srgbClr>
              </a:solidFill>
              <a:headEnd type="oval" w="sm" len="sm"/>
              <a:tailEnd type="oval"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6" name="弧形 25"/>
            <p:cNvSpPr/>
            <p:nvPr/>
          </p:nvSpPr>
          <p:spPr>
            <a:xfrm rot="11015065">
              <a:off x="553041" y="6158235"/>
              <a:ext cx="416558" cy="416558"/>
            </a:xfrm>
            <a:prstGeom prst="arc">
              <a:avLst>
                <a:gd name="adj1" fmla="val 16200000"/>
                <a:gd name="adj2" fmla="val 18788538"/>
              </a:avLst>
            </a:prstGeom>
            <a:ln w="19050">
              <a:solidFill>
                <a:srgbClr val="46C8DE">
                  <a:alpha val="20000"/>
                </a:srgbClr>
              </a:solidFill>
              <a:headEnd type="oval" w="sm" len="sm"/>
              <a:tailEnd type="oval"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7" name="弧形 26"/>
            <p:cNvSpPr/>
            <p:nvPr/>
          </p:nvSpPr>
          <p:spPr>
            <a:xfrm rot="15483167">
              <a:off x="553041" y="6158235"/>
              <a:ext cx="416558" cy="416558"/>
            </a:xfrm>
            <a:prstGeom prst="arc">
              <a:avLst>
                <a:gd name="adj1" fmla="val 16200000"/>
                <a:gd name="adj2" fmla="val 17628366"/>
              </a:avLst>
            </a:prstGeom>
            <a:ln w="19050">
              <a:solidFill>
                <a:srgbClr val="46C8DE">
                  <a:alpha val="20000"/>
                </a:srgbClr>
              </a:solidFill>
              <a:headEnd type="oval" w="sm" len="sm"/>
              <a:tailEnd type="oval"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8" name="弧形 27"/>
            <p:cNvSpPr/>
            <p:nvPr/>
          </p:nvSpPr>
          <p:spPr>
            <a:xfrm rot="15483167">
              <a:off x="464536" y="6069730"/>
              <a:ext cx="593569" cy="593569"/>
            </a:xfrm>
            <a:prstGeom prst="arc">
              <a:avLst>
                <a:gd name="adj1" fmla="val 11132952"/>
                <a:gd name="adj2" fmla="val 1496817"/>
              </a:avLst>
            </a:prstGeom>
            <a:ln w="19050">
              <a:solidFill>
                <a:srgbClr val="46C8DE">
                  <a:alpha val="20000"/>
                </a:srgbClr>
              </a:solidFill>
              <a:headEnd type="oval" w="sm" len="sm"/>
              <a:tailEnd type="oval"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29" name="弧形 28"/>
            <p:cNvSpPr/>
            <p:nvPr/>
          </p:nvSpPr>
          <p:spPr>
            <a:xfrm rot="4184055">
              <a:off x="457868" y="6063062"/>
              <a:ext cx="606905" cy="606905"/>
            </a:xfrm>
            <a:prstGeom prst="arc">
              <a:avLst>
                <a:gd name="adj1" fmla="val 15000775"/>
                <a:gd name="adj2" fmla="val 21079608"/>
              </a:avLst>
            </a:prstGeom>
            <a:ln w="19050">
              <a:solidFill>
                <a:srgbClr val="46C8DE">
                  <a:alpha val="20000"/>
                </a:srgbClr>
              </a:solidFill>
              <a:headEnd type="oval" w="sm" len="sm"/>
              <a:tailEnd type="oval"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grpSp>
        <p:nvGrpSpPr>
          <p:cNvPr id="30" name="组合 29"/>
          <p:cNvGrpSpPr/>
          <p:nvPr/>
        </p:nvGrpSpPr>
        <p:grpSpPr>
          <a:xfrm rot="3912631">
            <a:off x="1636460" y="5047023"/>
            <a:ext cx="876413" cy="876413"/>
            <a:chOff x="457868" y="6063062"/>
            <a:chExt cx="606905" cy="606905"/>
          </a:xfrm>
        </p:grpSpPr>
        <p:sp>
          <p:nvSpPr>
            <p:cNvPr id="31" name="弧形 30"/>
            <p:cNvSpPr/>
            <p:nvPr/>
          </p:nvSpPr>
          <p:spPr>
            <a:xfrm>
              <a:off x="553041" y="6158235"/>
              <a:ext cx="416558" cy="416558"/>
            </a:xfrm>
            <a:prstGeom prst="arc">
              <a:avLst>
                <a:gd name="adj1" fmla="val 16200000"/>
                <a:gd name="adj2" fmla="val 2903490"/>
              </a:avLst>
            </a:prstGeom>
            <a:ln w="19050">
              <a:solidFill>
                <a:srgbClr val="46C8DE">
                  <a:alpha val="20000"/>
                </a:srgbClr>
              </a:solidFill>
              <a:headEnd type="oval" w="sm" len="sm"/>
              <a:tailEnd type="oval"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2" name="弧形 31"/>
            <p:cNvSpPr/>
            <p:nvPr/>
          </p:nvSpPr>
          <p:spPr>
            <a:xfrm rot="11015065">
              <a:off x="553041" y="6158235"/>
              <a:ext cx="416558" cy="416558"/>
            </a:xfrm>
            <a:prstGeom prst="arc">
              <a:avLst>
                <a:gd name="adj1" fmla="val 16200000"/>
                <a:gd name="adj2" fmla="val 18788538"/>
              </a:avLst>
            </a:prstGeom>
            <a:ln w="19050">
              <a:solidFill>
                <a:srgbClr val="46C8DE">
                  <a:alpha val="20000"/>
                </a:srgbClr>
              </a:solidFill>
              <a:headEnd type="oval" w="sm" len="sm"/>
              <a:tailEnd type="oval"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3" name="弧形 32"/>
            <p:cNvSpPr/>
            <p:nvPr/>
          </p:nvSpPr>
          <p:spPr>
            <a:xfrm rot="15483167">
              <a:off x="553041" y="6158235"/>
              <a:ext cx="416558" cy="416558"/>
            </a:xfrm>
            <a:prstGeom prst="arc">
              <a:avLst>
                <a:gd name="adj1" fmla="val 16200000"/>
                <a:gd name="adj2" fmla="val 17628366"/>
              </a:avLst>
            </a:prstGeom>
            <a:ln w="19050">
              <a:solidFill>
                <a:srgbClr val="46C8DE">
                  <a:alpha val="20000"/>
                </a:srgbClr>
              </a:solidFill>
              <a:headEnd type="oval" w="sm" len="sm"/>
              <a:tailEnd type="oval"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4" name="弧形 33"/>
            <p:cNvSpPr/>
            <p:nvPr/>
          </p:nvSpPr>
          <p:spPr>
            <a:xfrm rot="15483167">
              <a:off x="464536" y="6069730"/>
              <a:ext cx="593569" cy="593569"/>
            </a:xfrm>
            <a:prstGeom prst="arc">
              <a:avLst>
                <a:gd name="adj1" fmla="val 11132952"/>
                <a:gd name="adj2" fmla="val 1496817"/>
              </a:avLst>
            </a:prstGeom>
            <a:ln w="19050">
              <a:solidFill>
                <a:srgbClr val="46C8DE">
                  <a:alpha val="20000"/>
                </a:srgbClr>
              </a:solidFill>
              <a:headEnd type="oval" w="sm" len="sm"/>
              <a:tailEnd type="oval"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35" name="弧形 34"/>
            <p:cNvSpPr/>
            <p:nvPr/>
          </p:nvSpPr>
          <p:spPr>
            <a:xfrm rot="4184055">
              <a:off x="457868" y="6063062"/>
              <a:ext cx="606905" cy="606905"/>
            </a:xfrm>
            <a:prstGeom prst="arc">
              <a:avLst>
                <a:gd name="adj1" fmla="val 15000775"/>
                <a:gd name="adj2" fmla="val 21079608"/>
              </a:avLst>
            </a:prstGeom>
            <a:ln w="19050">
              <a:solidFill>
                <a:srgbClr val="46C8DE">
                  <a:alpha val="20000"/>
                </a:srgbClr>
              </a:solidFill>
              <a:headEnd type="oval" w="sm" len="sm"/>
              <a:tailEnd type="oval"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grpSp>
        <p:nvGrpSpPr>
          <p:cNvPr id="36" name="组合 35"/>
          <p:cNvGrpSpPr/>
          <p:nvPr/>
        </p:nvGrpSpPr>
        <p:grpSpPr>
          <a:xfrm rot="3912631">
            <a:off x="8173429" y="4620895"/>
            <a:ext cx="442745" cy="442745"/>
            <a:chOff x="457868" y="6063062"/>
            <a:chExt cx="606905" cy="606905"/>
          </a:xfrm>
        </p:grpSpPr>
        <p:sp>
          <p:nvSpPr>
            <p:cNvPr id="37" name="弧形 36"/>
            <p:cNvSpPr/>
            <p:nvPr/>
          </p:nvSpPr>
          <p:spPr>
            <a:xfrm>
              <a:off x="553041" y="6158235"/>
              <a:ext cx="416558" cy="416558"/>
            </a:xfrm>
            <a:prstGeom prst="arc">
              <a:avLst>
                <a:gd name="adj1" fmla="val 16200000"/>
                <a:gd name="adj2" fmla="val 2903490"/>
              </a:avLst>
            </a:prstGeom>
            <a:ln w="19050">
              <a:solidFill>
                <a:srgbClr val="46C8DE">
                  <a:alpha val="20000"/>
                </a:srgbClr>
              </a:solidFill>
              <a:headEnd type="oval" w="sm" len="sm"/>
              <a:tailEnd type="oval"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8" name="弧形 37"/>
            <p:cNvSpPr/>
            <p:nvPr/>
          </p:nvSpPr>
          <p:spPr>
            <a:xfrm rot="11015065">
              <a:off x="553041" y="6158235"/>
              <a:ext cx="416558" cy="416558"/>
            </a:xfrm>
            <a:prstGeom prst="arc">
              <a:avLst>
                <a:gd name="adj1" fmla="val 16200000"/>
                <a:gd name="adj2" fmla="val 18788538"/>
              </a:avLst>
            </a:prstGeom>
            <a:ln w="19050">
              <a:solidFill>
                <a:srgbClr val="46C8DE">
                  <a:alpha val="20000"/>
                </a:srgbClr>
              </a:solidFill>
              <a:headEnd type="oval" w="sm" len="sm"/>
              <a:tailEnd type="oval"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9" name="弧形 38"/>
            <p:cNvSpPr/>
            <p:nvPr/>
          </p:nvSpPr>
          <p:spPr>
            <a:xfrm rot="15483167">
              <a:off x="553041" y="6158235"/>
              <a:ext cx="416558" cy="416558"/>
            </a:xfrm>
            <a:prstGeom prst="arc">
              <a:avLst>
                <a:gd name="adj1" fmla="val 16200000"/>
                <a:gd name="adj2" fmla="val 17628366"/>
              </a:avLst>
            </a:prstGeom>
            <a:ln w="19050">
              <a:solidFill>
                <a:srgbClr val="46C8DE">
                  <a:alpha val="20000"/>
                </a:srgbClr>
              </a:solidFill>
              <a:headEnd type="oval" w="sm" len="sm"/>
              <a:tailEnd type="oval"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0" name="弧形 39"/>
            <p:cNvSpPr/>
            <p:nvPr/>
          </p:nvSpPr>
          <p:spPr>
            <a:xfrm rot="15483167">
              <a:off x="464536" y="6069730"/>
              <a:ext cx="593569" cy="593569"/>
            </a:xfrm>
            <a:prstGeom prst="arc">
              <a:avLst>
                <a:gd name="adj1" fmla="val 11132952"/>
                <a:gd name="adj2" fmla="val 1496817"/>
              </a:avLst>
            </a:prstGeom>
            <a:ln w="19050">
              <a:solidFill>
                <a:srgbClr val="46C8DE">
                  <a:alpha val="20000"/>
                </a:srgbClr>
              </a:solidFill>
              <a:headEnd type="oval" w="sm" len="sm"/>
              <a:tailEnd type="oval"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41" name="弧形 40"/>
            <p:cNvSpPr/>
            <p:nvPr/>
          </p:nvSpPr>
          <p:spPr>
            <a:xfrm rot="4184055">
              <a:off x="457868" y="6063062"/>
              <a:ext cx="606905" cy="606905"/>
            </a:xfrm>
            <a:prstGeom prst="arc">
              <a:avLst>
                <a:gd name="adj1" fmla="val 15000775"/>
                <a:gd name="adj2" fmla="val 21079608"/>
              </a:avLst>
            </a:prstGeom>
            <a:ln w="19050">
              <a:solidFill>
                <a:srgbClr val="46C8DE">
                  <a:alpha val="20000"/>
                </a:srgbClr>
              </a:solidFill>
              <a:headEnd type="oval" w="sm" len="sm"/>
              <a:tailEnd type="oval"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grpSp>
        <p:nvGrpSpPr>
          <p:cNvPr id="42" name="组合 41"/>
          <p:cNvGrpSpPr/>
          <p:nvPr/>
        </p:nvGrpSpPr>
        <p:grpSpPr>
          <a:xfrm rot="7062595">
            <a:off x="11099324" y="1870198"/>
            <a:ext cx="667218" cy="667218"/>
            <a:chOff x="457868" y="6063062"/>
            <a:chExt cx="606905" cy="606905"/>
          </a:xfrm>
        </p:grpSpPr>
        <p:sp>
          <p:nvSpPr>
            <p:cNvPr id="43" name="弧形 42"/>
            <p:cNvSpPr/>
            <p:nvPr/>
          </p:nvSpPr>
          <p:spPr>
            <a:xfrm>
              <a:off x="553041" y="6158235"/>
              <a:ext cx="416558" cy="416558"/>
            </a:xfrm>
            <a:prstGeom prst="arc">
              <a:avLst>
                <a:gd name="adj1" fmla="val 16200000"/>
                <a:gd name="adj2" fmla="val 2903490"/>
              </a:avLst>
            </a:prstGeom>
            <a:ln w="19050">
              <a:solidFill>
                <a:srgbClr val="46C8DE">
                  <a:alpha val="20000"/>
                </a:srgbClr>
              </a:solidFill>
              <a:headEnd type="oval" w="sm" len="sm"/>
              <a:tailEnd type="oval"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4" name="弧形 43"/>
            <p:cNvSpPr/>
            <p:nvPr/>
          </p:nvSpPr>
          <p:spPr>
            <a:xfrm rot="11015065">
              <a:off x="553041" y="6158235"/>
              <a:ext cx="416558" cy="416558"/>
            </a:xfrm>
            <a:prstGeom prst="arc">
              <a:avLst>
                <a:gd name="adj1" fmla="val 16200000"/>
                <a:gd name="adj2" fmla="val 18788538"/>
              </a:avLst>
            </a:prstGeom>
            <a:ln w="19050">
              <a:solidFill>
                <a:srgbClr val="46C8DE">
                  <a:alpha val="20000"/>
                </a:srgbClr>
              </a:solidFill>
              <a:headEnd type="oval" w="sm" len="sm"/>
              <a:tailEnd type="oval"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5" name="弧形 44"/>
            <p:cNvSpPr/>
            <p:nvPr/>
          </p:nvSpPr>
          <p:spPr>
            <a:xfrm rot="15483167">
              <a:off x="553041" y="6158235"/>
              <a:ext cx="416558" cy="416558"/>
            </a:xfrm>
            <a:prstGeom prst="arc">
              <a:avLst>
                <a:gd name="adj1" fmla="val 16200000"/>
                <a:gd name="adj2" fmla="val 17628366"/>
              </a:avLst>
            </a:prstGeom>
            <a:ln w="19050">
              <a:solidFill>
                <a:srgbClr val="46C8DE">
                  <a:alpha val="20000"/>
                </a:srgbClr>
              </a:solidFill>
              <a:headEnd type="oval" w="sm" len="sm"/>
              <a:tailEnd type="oval"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6" name="弧形 45"/>
            <p:cNvSpPr/>
            <p:nvPr/>
          </p:nvSpPr>
          <p:spPr>
            <a:xfrm rot="15483167">
              <a:off x="464536" y="6069730"/>
              <a:ext cx="593569" cy="593569"/>
            </a:xfrm>
            <a:prstGeom prst="arc">
              <a:avLst>
                <a:gd name="adj1" fmla="val 11132952"/>
                <a:gd name="adj2" fmla="val 1496817"/>
              </a:avLst>
            </a:prstGeom>
            <a:ln w="19050">
              <a:solidFill>
                <a:srgbClr val="46C8DE">
                  <a:alpha val="20000"/>
                </a:srgbClr>
              </a:solidFill>
              <a:headEnd type="oval" w="sm" len="sm"/>
              <a:tailEnd type="oval"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47" name="弧形 46"/>
            <p:cNvSpPr/>
            <p:nvPr/>
          </p:nvSpPr>
          <p:spPr>
            <a:xfrm rot="4184055">
              <a:off x="457868" y="6063062"/>
              <a:ext cx="606905" cy="606905"/>
            </a:xfrm>
            <a:prstGeom prst="arc">
              <a:avLst>
                <a:gd name="adj1" fmla="val 15000775"/>
                <a:gd name="adj2" fmla="val 21079608"/>
              </a:avLst>
            </a:prstGeom>
            <a:ln w="19050">
              <a:solidFill>
                <a:srgbClr val="46C8DE">
                  <a:alpha val="20000"/>
                </a:srgbClr>
              </a:solidFill>
              <a:headEnd type="oval" w="sm" len="sm"/>
              <a:tailEnd type="oval"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withEffect">
                                  <p:stCondLst>
                                    <p:cond delay="0"/>
                                  </p:stCondLst>
                                  <p:childTnLst>
                                    <p:set>
                                      <p:cBhvr>
                                        <p:cTn id="6" dur="1000" fill="hold">
                                          <p:stCondLst>
                                            <p:cond delay="0"/>
                                          </p:stCondLst>
                                        </p:cTn>
                                        <p:tgtEl>
                                          <p:spTgt spid="17"/>
                                        </p:tgtEl>
                                        <p:attrNameLst>
                                          <p:attrName>style.visibility</p:attrName>
                                        </p:attrNameLst>
                                      </p:cBhvr>
                                      <p:to>
                                        <p:strVal val="visible"/>
                                      </p:to>
                                    </p:set>
                                    <p:anim calcmode="lin" valueType="num">
                                      <p:cBhvr>
                                        <p:cTn id="7" dur="1000" fill="hold"/>
                                        <p:tgtEl>
                                          <p:spTgt spid="17"/>
                                        </p:tgtEl>
                                        <p:attrNameLst>
                                          <p:attrName>ppt_w</p:attrName>
                                        </p:attrNameLst>
                                      </p:cBhvr>
                                      <p:tavLst>
                                        <p:tav tm="0">
                                          <p:val>
                                            <p:fltVal val="0"/>
                                          </p:val>
                                        </p:tav>
                                        <p:tav tm="100000">
                                          <p:val>
                                            <p:strVal val="#ppt_w"/>
                                          </p:val>
                                        </p:tav>
                                      </p:tavLst>
                                    </p:anim>
                                    <p:anim calcmode="lin" valueType="num">
                                      <p:cBhvr>
                                        <p:cTn id="8" dur="1000" fill="hold"/>
                                        <p:tgtEl>
                                          <p:spTgt spid="17"/>
                                        </p:tgtEl>
                                        <p:attrNameLst>
                                          <p:attrName>ppt_h</p:attrName>
                                        </p:attrNameLst>
                                      </p:cBhvr>
                                      <p:tavLst>
                                        <p:tav tm="0">
                                          <p:val>
                                            <p:fltVal val="0"/>
                                          </p:val>
                                        </p:tav>
                                        <p:tav tm="100000">
                                          <p:val>
                                            <p:strVal val="#ppt_h"/>
                                          </p:val>
                                        </p:tav>
                                      </p:tavLst>
                                    </p:anim>
                                    <p:anim calcmode="lin" valueType="num">
                                      <p:cBhvr>
                                        <p:cTn id="9" dur="1000" fill="hold"/>
                                        <p:tgtEl>
                                          <p:spTgt spid="17"/>
                                        </p:tgtEl>
                                        <p:attrNameLst>
                                          <p:attrName>style.rotation</p:attrName>
                                        </p:attrNameLst>
                                      </p:cBhvr>
                                      <p:tavLst>
                                        <p:tav tm="0">
                                          <p:val>
                                            <p:fltVal val="360"/>
                                          </p:val>
                                        </p:tav>
                                        <p:tav tm="100000">
                                          <p:val>
                                            <p:fltVal val="0"/>
                                          </p:val>
                                        </p:tav>
                                      </p:tavLst>
                                    </p:anim>
                                    <p:animEffect transition="in" filter="fade">
                                      <p:cBhvr>
                                        <p:cTn id="10" dur="1000"/>
                                        <p:tgtEl>
                                          <p:spTgt spid="17"/>
                                        </p:tgtEl>
                                      </p:cBhvr>
                                    </p:animEffect>
                                  </p:childTnLst>
                                </p:cTn>
                              </p:par>
                            </p:childTnLst>
                          </p:cTn>
                        </p:par>
                        <p:par>
                          <p:cTn id="11" fill="hold">
                            <p:stCondLst>
                              <p:cond delay="1000"/>
                            </p:stCondLst>
                            <p:childTnLst>
                              <p:par>
                                <p:cTn id="12" presetID="2" presetClass="entr" presetSubtype="1" decel="100000" fill="hold" grpId="0" nodeType="after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additive="base">
                                        <p:cTn id="14" dur="1500" fill="hold"/>
                                        <p:tgtEl>
                                          <p:spTgt spid="3"/>
                                        </p:tgtEl>
                                        <p:attrNameLst>
                                          <p:attrName>ppt_x</p:attrName>
                                        </p:attrNameLst>
                                      </p:cBhvr>
                                      <p:tavLst>
                                        <p:tav tm="0">
                                          <p:val>
                                            <p:strVal val="#ppt_x"/>
                                          </p:val>
                                        </p:tav>
                                        <p:tav tm="100000">
                                          <p:val>
                                            <p:strVal val="#ppt_x"/>
                                          </p:val>
                                        </p:tav>
                                      </p:tavLst>
                                    </p:anim>
                                    <p:anim calcmode="lin" valueType="num">
                                      <p:cBhvr additive="base">
                                        <p:cTn id="15" dur="1500" fill="hold"/>
                                        <p:tgtEl>
                                          <p:spTgt spid="3"/>
                                        </p:tgtEl>
                                        <p:attrNameLst>
                                          <p:attrName>ppt_y</p:attrName>
                                        </p:attrNameLst>
                                      </p:cBhvr>
                                      <p:tavLst>
                                        <p:tav tm="0">
                                          <p:val>
                                            <p:strVal val="0-#ppt_h/2"/>
                                          </p:val>
                                        </p:tav>
                                        <p:tav tm="100000">
                                          <p:val>
                                            <p:strVal val="#ppt_y"/>
                                          </p:val>
                                        </p:tav>
                                      </p:tavLst>
                                    </p:anim>
                                  </p:childTnLst>
                                </p:cTn>
                              </p:par>
                              <p:par>
                                <p:cTn id="16" presetID="2" presetClass="entr" presetSubtype="4" decel="100000" fill="hold" grpId="0" nodeType="withEffect">
                                  <p:stCondLst>
                                    <p:cond delay="500"/>
                                  </p:stCondLst>
                                  <p:childTnLst>
                                    <p:set>
                                      <p:cBhvr>
                                        <p:cTn id="17" dur="1" fill="hold">
                                          <p:stCondLst>
                                            <p:cond delay="0"/>
                                          </p:stCondLst>
                                        </p:cTn>
                                        <p:tgtEl>
                                          <p:spTgt spid="2"/>
                                        </p:tgtEl>
                                        <p:attrNameLst>
                                          <p:attrName>style.visibility</p:attrName>
                                        </p:attrNameLst>
                                      </p:cBhvr>
                                      <p:to>
                                        <p:strVal val="visible"/>
                                      </p:to>
                                    </p:set>
                                    <p:anim calcmode="lin" valueType="num">
                                      <p:cBhvr additive="base">
                                        <p:cTn id="18" dur="1500" fill="hold"/>
                                        <p:tgtEl>
                                          <p:spTgt spid="2"/>
                                        </p:tgtEl>
                                        <p:attrNameLst>
                                          <p:attrName>ppt_x</p:attrName>
                                        </p:attrNameLst>
                                      </p:cBhvr>
                                      <p:tavLst>
                                        <p:tav tm="0">
                                          <p:val>
                                            <p:strVal val="#ppt_x"/>
                                          </p:val>
                                        </p:tav>
                                        <p:tav tm="100000">
                                          <p:val>
                                            <p:strVal val="#ppt_x"/>
                                          </p:val>
                                        </p:tav>
                                      </p:tavLst>
                                    </p:anim>
                                    <p:anim calcmode="lin" valueType="num">
                                      <p:cBhvr additive="base">
                                        <p:cTn id="19" dur="1500" fill="hold"/>
                                        <p:tgtEl>
                                          <p:spTgt spid="2"/>
                                        </p:tgtEl>
                                        <p:attrNameLst>
                                          <p:attrName>ppt_y</p:attrName>
                                        </p:attrNameLst>
                                      </p:cBhvr>
                                      <p:tavLst>
                                        <p:tav tm="0">
                                          <p:val>
                                            <p:strVal val="1+#ppt_h/2"/>
                                          </p:val>
                                        </p:tav>
                                        <p:tav tm="100000">
                                          <p:val>
                                            <p:strVal val="#ppt_y"/>
                                          </p:val>
                                        </p:tav>
                                      </p:tavLst>
                                    </p:anim>
                                  </p:childTnLst>
                                </p:cTn>
                              </p:par>
                              <p:par>
                                <p:cTn id="20" presetID="16" presetClass="entr" presetSubtype="37" fill="hold" nodeType="withEffect">
                                  <p:stCondLst>
                                    <p:cond delay="1250"/>
                                  </p:stCondLst>
                                  <p:childTnLst>
                                    <p:set>
                                      <p:cBhvr>
                                        <p:cTn id="21" dur="1" fill="hold">
                                          <p:stCondLst>
                                            <p:cond delay="0"/>
                                          </p:stCondLst>
                                        </p:cTn>
                                        <p:tgtEl>
                                          <p:spTgt spid="4"/>
                                        </p:tgtEl>
                                        <p:attrNameLst>
                                          <p:attrName>style.visibility</p:attrName>
                                        </p:attrNameLst>
                                      </p:cBhvr>
                                      <p:to>
                                        <p:strVal val="visible"/>
                                      </p:to>
                                    </p:set>
                                    <p:animEffect transition="in" filter="barn(outVertical)">
                                      <p:cBhvr>
                                        <p:cTn id="22" dur="750"/>
                                        <p:tgtEl>
                                          <p:spTgt spid="4"/>
                                        </p:tgtEl>
                                      </p:cBhvr>
                                    </p:animEffect>
                                  </p:childTnLst>
                                </p:cTn>
                              </p:par>
                            </p:childTnLst>
                          </p:cTn>
                        </p:par>
                        <p:par>
                          <p:cTn id="23" fill="hold">
                            <p:stCondLst>
                              <p:cond delay="3000"/>
                            </p:stCondLst>
                            <p:childTnLst>
                              <p:par>
                                <p:cTn id="24" presetID="2" presetClass="entr" presetSubtype="8" decel="100000" fill="hold" nodeType="afterEffect">
                                  <p:stCondLst>
                                    <p:cond delay="0"/>
                                  </p:stCondLst>
                                  <p:childTnLst>
                                    <p:set>
                                      <p:cBhvr>
                                        <p:cTn id="25" dur="1" fill="hold">
                                          <p:stCondLst>
                                            <p:cond delay="0"/>
                                          </p:stCondLst>
                                        </p:cTn>
                                        <p:tgtEl>
                                          <p:spTgt spid="5"/>
                                        </p:tgtEl>
                                        <p:attrNameLst>
                                          <p:attrName>style.visibility</p:attrName>
                                        </p:attrNameLst>
                                      </p:cBhvr>
                                      <p:to>
                                        <p:strVal val="visible"/>
                                      </p:to>
                                    </p:set>
                                    <p:anim calcmode="lin" valueType="num">
                                      <p:cBhvr additive="base">
                                        <p:cTn id="26" dur="1500" fill="hold"/>
                                        <p:tgtEl>
                                          <p:spTgt spid="5"/>
                                        </p:tgtEl>
                                        <p:attrNameLst>
                                          <p:attrName>ppt_x</p:attrName>
                                        </p:attrNameLst>
                                      </p:cBhvr>
                                      <p:tavLst>
                                        <p:tav tm="0">
                                          <p:val>
                                            <p:strVal val="0-#ppt_w/2"/>
                                          </p:val>
                                        </p:tav>
                                        <p:tav tm="100000">
                                          <p:val>
                                            <p:strVal val="#ppt_x"/>
                                          </p:val>
                                        </p:tav>
                                      </p:tavLst>
                                    </p:anim>
                                    <p:anim calcmode="lin" valueType="num">
                                      <p:cBhvr additive="base">
                                        <p:cTn id="27" dur="1500" fill="hold"/>
                                        <p:tgtEl>
                                          <p:spTgt spid="5"/>
                                        </p:tgtEl>
                                        <p:attrNameLst>
                                          <p:attrName>ppt_y</p:attrName>
                                        </p:attrNameLst>
                                      </p:cBhvr>
                                      <p:tavLst>
                                        <p:tav tm="0">
                                          <p:val>
                                            <p:strVal val="#ppt_y"/>
                                          </p:val>
                                        </p:tav>
                                        <p:tav tm="100000">
                                          <p:val>
                                            <p:strVal val="#ppt_y"/>
                                          </p:val>
                                        </p:tav>
                                      </p:tavLst>
                                    </p:anim>
                                  </p:childTnLst>
                                </p:cTn>
                              </p:par>
                              <p:par>
                                <p:cTn id="28" presetID="2" presetClass="entr" presetSubtype="2" decel="100000" fill="hold" nodeType="withEffect">
                                  <p:stCondLst>
                                    <p:cond delay="0"/>
                                  </p:stCondLst>
                                  <p:childTnLst>
                                    <p:set>
                                      <p:cBhvr>
                                        <p:cTn id="29" dur="1" fill="hold">
                                          <p:stCondLst>
                                            <p:cond delay="0"/>
                                          </p:stCondLst>
                                        </p:cTn>
                                        <p:tgtEl>
                                          <p:spTgt spid="6"/>
                                        </p:tgtEl>
                                        <p:attrNameLst>
                                          <p:attrName>style.visibility</p:attrName>
                                        </p:attrNameLst>
                                      </p:cBhvr>
                                      <p:to>
                                        <p:strVal val="visible"/>
                                      </p:to>
                                    </p:set>
                                    <p:anim calcmode="lin" valueType="num">
                                      <p:cBhvr additive="base">
                                        <p:cTn id="30" dur="1500" fill="hold"/>
                                        <p:tgtEl>
                                          <p:spTgt spid="6"/>
                                        </p:tgtEl>
                                        <p:attrNameLst>
                                          <p:attrName>ppt_x</p:attrName>
                                        </p:attrNameLst>
                                      </p:cBhvr>
                                      <p:tavLst>
                                        <p:tav tm="0">
                                          <p:val>
                                            <p:strVal val="1+#ppt_w/2"/>
                                          </p:val>
                                        </p:tav>
                                        <p:tav tm="100000">
                                          <p:val>
                                            <p:strVal val="#ppt_x"/>
                                          </p:val>
                                        </p:tav>
                                      </p:tavLst>
                                    </p:anim>
                                    <p:anim calcmode="lin" valueType="num">
                                      <p:cBhvr additive="base">
                                        <p:cTn id="31" dur="1500" fill="hold"/>
                                        <p:tgtEl>
                                          <p:spTgt spid="6"/>
                                        </p:tgtEl>
                                        <p:attrNameLst>
                                          <p:attrName>ppt_y</p:attrName>
                                        </p:attrNameLst>
                                      </p:cBhvr>
                                      <p:tavLst>
                                        <p:tav tm="0">
                                          <p:val>
                                            <p:strVal val="#ppt_y"/>
                                          </p:val>
                                        </p:tav>
                                        <p:tav tm="100000">
                                          <p:val>
                                            <p:strVal val="#ppt_y"/>
                                          </p:val>
                                        </p:tav>
                                      </p:tavLst>
                                    </p:anim>
                                  </p:childTnLst>
                                </p:cTn>
                              </p:par>
                              <p:par>
                                <p:cTn id="32" presetID="47" presetClass="entr" presetSubtype="0" fill="hold" grpId="0" nodeType="withEffect">
                                  <p:stCondLst>
                                    <p:cond delay="250"/>
                                  </p:stCondLst>
                                  <p:childTnLst>
                                    <p:set>
                                      <p:cBhvr>
                                        <p:cTn id="33" dur="1" fill="hold">
                                          <p:stCondLst>
                                            <p:cond delay="0"/>
                                          </p:stCondLst>
                                        </p:cTn>
                                        <p:tgtEl>
                                          <p:spTgt spid="8"/>
                                        </p:tgtEl>
                                        <p:attrNameLst>
                                          <p:attrName>style.visibility</p:attrName>
                                        </p:attrNameLst>
                                      </p:cBhvr>
                                      <p:to>
                                        <p:strVal val="visible"/>
                                      </p:to>
                                    </p:set>
                                    <p:animEffect transition="in" filter="fade">
                                      <p:cBhvr>
                                        <p:cTn id="34" dur="1250"/>
                                        <p:tgtEl>
                                          <p:spTgt spid="8"/>
                                        </p:tgtEl>
                                      </p:cBhvr>
                                    </p:animEffect>
                                    <p:anim calcmode="lin" valueType="num">
                                      <p:cBhvr>
                                        <p:cTn id="35" dur="1250" fill="hold"/>
                                        <p:tgtEl>
                                          <p:spTgt spid="8"/>
                                        </p:tgtEl>
                                        <p:attrNameLst>
                                          <p:attrName>ppt_x</p:attrName>
                                        </p:attrNameLst>
                                      </p:cBhvr>
                                      <p:tavLst>
                                        <p:tav tm="0">
                                          <p:val>
                                            <p:strVal val="#ppt_x"/>
                                          </p:val>
                                        </p:tav>
                                        <p:tav tm="100000">
                                          <p:val>
                                            <p:strVal val="#ppt_x"/>
                                          </p:val>
                                        </p:tav>
                                      </p:tavLst>
                                    </p:anim>
                                    <p:anim calcmode="lin" valueType="num">
                                      <p:cBhvr>
                                        <p:cTn id="36" dur="1250" fill="hold"/>
                                        <p:tgtEl>
                                          <p:spTgt spid="8"/>
                                        </p:tgtEl>
                                        <p:attrNameLst>
                                          <p:attrName>ppt_y</p:attrName>
                                        </p:attrNameLst>
                                      </p:cBhvr>
                                      <p:tavLst>
                                        <p:tav tm="0">
                                          <p:val>
                                            <p:strVal val="#ppt_y-.1"/>
                                          </p:val>
                                        </p:tav>
                                        <p:tav tm="100000">
                                          <p:val>
                                            <p:strVal val="#ppt_y"/>
                                          </p:val>
                                        </p:tav>
                                      </p:tavLst>
                                    </p:anim>
                                  </p:childTnLst>
                                </p:cTn>
                              </p:par>
                              <p:par>
                                <p:cTn id="37" presetID="47" presetClass="entr" presetSubtype="0" fill="hold" grpId="0" nodeType="withEffect">
                                  <p:stCondLst>
                                    <p:cond delay="500"/>
                                  </p:stCondLst>
                                  <p:childTnLst>
                                    <p:set>
                                      <p:cBhvr>
                                        <p:cTn id="38" dur="1" fill="hold">
                                          <p:stCondLst>
                                            <p:cond delay="0"/>
                                          </p:stCondLst>
                                        </p:cTn>
                                        <p:tgtEl>
                                          <p:spTgt spid="7"/>
                                        </p:tgtEl>
                                        <p:attrNameLst>
                                          <p:attrName>style.visibility</p:attrName>
                                        </p:attrNameLst>
                                      </p:cBhvr>
                                      <p:to>
                                        <p:strVal val="visible"/>
                                      </p:to>
                                    </p:set>
                                    <p:animEffect transition="in" filter="fade">
                                      <p:cBhvr>
                                        <p:cTn id="39" dur="1250"/>
                                        <p:tgtEl>
                                          <p:spTgt spid="7"/>
                                        </p:tgtEl>
                                      </p:cBhvr>
                                    </p:animEffect>
                                    <p:anim calcmode="lin" valueType="num">
                                      <p:cBhvr>
                                        <p:cTn id="40" dur="1250" fill="hold"/>
                                        <p:tgtEl>
                                          <p:spTgt spid="7"/>
                                        </p:tgtEl>
                                        <p:attrNameLst>
                                          <p:attrName>ppt_x</p:attrName>
                                        </p:attrNameLst>
                                      </p:cBhvr>
                                      <p:tavLst>
                                        <p:tav tm="0">
                                          <p:val>
                                            <p:strVal val="#ppt_x"/>
                                          </p:val>
                                        </p:tav>
                                        <p:tav tm="100000">
                                          <p:val>
                                            <p:strVal val="#ppt_x"/>
                                          </p:val>
                                        </p:tav>
                                      </p:tavLst>
                                    </p:anim>
                                    <p:anim calcmode="lin" valueType="num">
                                      <p:cBhvr>
                                        <p:cTn id="41" dur="1250" fill="hold"/>
                                        <p:tgtEl>
                                          <p:spTgt spid="7"/>
                                        </p:tgtEl>
                                        <p:attrNameLst>
                                          <p:attrName>ppt_y</p:attrName>
                                        </p:attrNameLst>
                                      </p:cBhvr>
                                      <p:tavLst>
                                        <p:tav tm="0">
                                          <p:val>
                                            <p:strVal val="#ppt_y-.1"/>
                                          </p:val>
                                        </p:tav>
                                        <p:tav tm="100000">
                                          <p:val>
                                            <p:strVal val="#ppt_y"/>
                                          </p:val>
                                        </p:tav>
                                      </p:tavLst>
                                    </p:anim>
                                  </p:childTnLst>
                                </p:cTn>
                              </p:par>
                              <p:par>
                                <p:cTn id="42" presetID="49" presetClass="entr" presetSubtype="0" decel="100000" fill="hold" nodeType="withEffect">
                                  <p:stCondLst>
                                    <p:cond delay="250"/>
                                  </p:stCondLst>
                                  <p:childTnLst>
                                    <p:set>
                                      <p:cBhvr>
                                        <p:cTn id="43" dur="1" fill="hold">
                                          <p:stCondLst>
                                            <p:cond delay="0"/>
                                          </p:stCondLst>
                                        </p:cTn>
                                        <p:tgtEl>
                                          <p:spTgt spid="24"/>
                                        </p:tgtEl>
                                        <p:attrNameLst>
                                          <p:attrName>style.visibility</p:attrName>
                                        </p:attrNameLst>
                                      </p:cBhvr>
                                      <p:to>
                                        <p:strVal val="visible"/>
                                      </p:to>
                                    </p:set>
                                    <p:anim calcmode="lin" valueType="num">
                                      <p:cBhvr>
                                        <p:cTn id="44" dur="1500" fill="hold"/>
                                        <p:tgtEl>
                                          <p:spTgt spid="24"/>
                                        </p:tgtEl>
                                        <p:attrNameLst>
                                          <p:attrName>ppt_w</p:attrName>
                                        </p:attrNameLst>
                                      </p:cBhvr>
                                      <p:tavLst>
                                        <p:tav tm="0">
                                          <p:val>
                                            <p:fltVal val="0"/>
                                          </p:val>
                                        </p:tav>
                                        <p:tav tm="100000">
                                          <p:val>
                                            <p:strVal val="#ppt_w"/>
                                          </p:val>
                                        </p:tav>
                                      </p:tavLst>
                                    </p:anim>
                                    <p:anim calcmode="lin" valueType="num">
                                      <p:cBhvr>
                                        <p:cTn id="45" dur="1500" fill="hold"/>
                                        <p:tgtEl>
                                          <p:spTgt spid="24"/>
                                        </p:tgtEl>
                                        <p:attrNameLst>
                                          <p:attrName>ppt_h</p:attrName>
                                        </p:attrNameLst>
                                      </p:cBhvr>
                                      <p:tavLst>
                                        <p:tav tm="0">
                                          <p:val>
                                            <p:fltVal val="0"/>
                                          </p:val>
                                        </p:tav>
                                        <p:tav tm="100000">
                                          <p:val>
                                            <p:strVal val="#ppt_h"/>
                                          </p:val>
                                        </p:tav>
                                      </p:tavLst>
                                    </p:anim>
                                    <p:anim calcmode="lin" valueType="num">
                                      <p:cBhvr>
                                        <p:cTn id="46" dur="1500" fill="hold"/>
                                        <p:tgtEl>
                                          <p:spTgt spid="24"/>
                                        </p:tgtEl>
                                        <p:attrNameLst>
                                          <p:attrName>style.rotation</p:attrName>
                                        </p:attrNameLst>
                                      </p:cBhvr>
                                      <p:tavLst>
                                        <p:tav tm="0">
                                          <p:val>
                                            <p:fltVal val="360"/>
                                          </p:val>
                                        </p:tav>
                                        <p:tav tm="100000">
                                          <p:val>
                                            <p:fltVal val="0"/>
                                          </p:val>
                                        </p:tav>
                                      </p:tavLst>
                                    </p:anim>
                                    <p:animEffect transition="in" filter="fade">
                                      <p:cBhvr>
                                        <p:cTn id="47" dur="1500"/>
                                        <p:tgtEl>
                                          <p:spTgt spid="24"/>
                                        </p:tgtEl>
                                      </p:cBhvr>
                                    </p:animEffect>
                                  </p:childTnLst>
                                </p:cTn>
                              </p:par>
                              <p:par>
                                <p:cTn id="48" presetID="49" presetClass="entr" presetSubtype="0" decel="100000" fill="hold" nodeType="withEffect">
                                  <p:stCondLst>
                                    <p:cond delay="500"/>
                                  </p:stCondLst>
                                  <p:childTnLst>
                                    <p:set>
                                      <p:cBhvr>
                                        <p:cTn id="49" dur="1" fill="hold">
                                          <p:stCondLst>
                                            <p:cond delay="0"/>
                                          </p:stCondLst>
                                        </p:cTn>
                                        <p:tgtEl>
                                          <p:spTgt spid="42"/>
                                        </p:tgtEl>
                                        <p:attrNameLst>
                                          <p:attrName>style.visibility</p:attrName>
                                        </p:attrNameLst>
                                      </p:cBhvr>
                                      <p:to>
                                        <p:strVal val="visible"/>
                                      </p:to>
                                    </p:set>
                                    <p:anim calcmode="lin" valueType="num">
                                      <p:cBhvr>
                                        <p:cTn id="50" dur="1500" fill="hold"/>
                                        <p:tgtEl>
                                          <p:spTgt spid="42"/>
                                        </p:tgtEl>
                                        <p:attrNameLst>
                                          <p:attrName>ppt_w</p:attrName>
                                        </p:attrNameLst>
                                      </p:cBhvr>
                                      <p:tavLst>
                                        <p:tav tm="0">
                                          <p:val>
                                            <p:fltVal val="0"/>
                                          </p:val>
                                        </p:tav>
                                        <p:tav tm="100000">
                                          <p:val>
                                            <p:strVal val="#ppt_w"/>
                                          </p:val>
                                        </p:tav>
                                      </p:tavLst>
                                    </p:anim>
                                    <p:anim calcmode="lin" valueType="num">
                                      <p:cBhvr>
                                        <p:cTn id="51" dur="1500" fill="hold"/>
                                        <p:tgtEl>
                                          <p:spTgt spid="42"/>
                                        </p:tgtEl>
                                        <p:attrNameLst>
                                          <p:attrName>ppt_h</p:attrName>
                                        </p:attrNameLst>
                                      </p:cBhvr>
                                      <p:tavLst>
                                        <p:tav tm="0">
                                          <p:val>
                                            <p:fltVal val="0"/>
                                          </p:val>
                                        </p:tav>
                                        <p:tav tm="100000">
                                          <p:val>
                                            <p:strVal val="#ppt_h"/>
                                          </p:val>
                                        </p:tav>
                                      </p:tavLst>
                                    </p:anim>
                                    <p:anim calcmode="lin" valueType="num">
                                      <p:cBhvr>
                                        <p:cTn id="52" dur="1500" fill="hold"/>
                                        <p:tgtEl>
                                          <p:spTgt spid="42"/>
                                        </p:tgtEl>
                                        <p:attrNameLst>
                                          <p:attrName>style.rotation</p:attrName>
                                        </p:attrNameLst>
                                      </p:cBhvr>
                                      <p:tavLst>
                                        <p:tav tm="0">
                                          <p:val>
                                            <p:fltVal val="360"/>
                                          </p:val>
                                        </p:tav>
                                        <p:tav tm="100000">
                                          <p:val>
                                            <p:fltVal val="0"/>
                                          </p:val>
                                        </p:tav>
                                      </p:tavLst>
                                    </p:anim>
                                    <p:animEffect transition="in" filter="fade">
                                      <p:cBhvr>
                                        <p:cTn id="53" dur="1500"/>
                                        <p:tgtEl>
                                          <p:spTgt spid="42"/>
                                        </p:tgtEl>
                                      </p:cBhvr>
                                    </p:animEffect>
                                  </p:childTnLst>
                                </p:cTn>
                              </p:par>
                              <p:par>
                                <p:cTn id="54" presetID="49" presetClass="entr" presetSubtype="0" decel="100000" fill="hold" nodeType="withEffect">
                                  <p:stCondLst>
                                    <p:cond delay="250"/>
                                  </p:stCondLst>
                                  <p:childTnLst>
                                    <p:set>
                                      <p:cBhvr>
                                        <p:cTn id="55" dur="1" fill="hold">
                                          <p:stCondLst>
                                            <p:cond delay="0"/>
                                          </p:stCondLst>
                                        </p:cTn>
                                        <p:tgtEl>
                                          <p:spTgt spid="36"/>
                                        </p:tgtEl>
                                        <p:attrNameLst>
                                          <p:attrName>style.visibility</p:attrName>
                                        </p:attrNameLst>
                                      </p:cBhvr>
                                      <p:to>
                                        <p:strVal val="visible"/>
                                      </p:to>
                                    </p:set>
                                    <p:anim calcmode="lin" valueType="num">
                                      <p:cBhvr>
                                        <p:cTn id="56" dur="1500" fill="hold"/>
                                        <p:tgtEl>
                                          <p:spTgt spid="36"/>
                                        </p:tgtEl>
                                        <p:attrNameLst>
                                          <p:attrName>ppt_w</p:attrName>
                                        </p:attrNameLst>
                                      </p:cBhvr>
                                      <p:tavLst>
                                        <p:tav tm="0">
                                          <p:val>
                                            <p:fltVal val="0"/>
                                          </p:val>
                                        </p:tav>
                                        <p:tav tm="100000">
                                          <p:val>
                                            <p:strVal val="#ppt_w"/>
                                          </p:val>
                                        </p:tav>
                                      </p:tavLst>
                                    </p:anim>
                                    <p:anim calcmode="lin" valueType="num">
                                      <p:cBhvr>
                                        <p:cTn id="57" dur="1500" fill="hold"/>
                                        <p:tgtEl>
                                          <p:spTgt spid="36"/>
                                        </p:tgtEl>
                                        <p:attrNameLst>
                                          <p:attrName>ppt_h</p:attrName>
                                        </p:attrNameLst>
                                      </p:cBhvr>
                                      <p:tavLst>
                                        <p:tav tm="0">
                                          <p:val>
                                            <p:fltVal val="0"/>
                                          </p:val>
                                        </p:tav>
                                        <p:tav tm="100000">
                                          <p:val>
                                            <p:strVal val="#ppt_h"/>
                                          </p:val>
                                        </p:tav>
                                      </p:tavLst>
                                    </p:anim>
                                    <p:anim calcmode="lin" valueType="num">
                                      <p:cBhvr>
                                        <p:cTn id="58" dur="1500" fill="hold"/>
                                        <p:tgtEl>
                                          <p:spTgt spid="36"/>
                                        </p:tgtEl>
                                        <p:attrNameLst>
                                          <p:attrName>style.rotation</p:attrName>
                                        </p:attrNameLst>
                                      </p:cBhvr>
                                      <p:tavLst>
                                        <p:tav tm="0">
                                          <p:val>
                                            <p:fltVal val="360"/>
                                          </p:val>
                                        </p:tav>
                                        <p:tav tm="100000">
                                          <p:val>
                                            <p:fltVal val="0"/>
                                          </p:val>
                                        </p:tav>
                                      </p:tavLst>
                                    </p:anim>
                                    <p:animEffect transition="in" filter="fade">
                                      <p:cBhvr>
                                        <p:cTn id="59" dur="1500"/>
                                        <p:tgtEl>
                                          <p:spTgt spid="36"/>
                                        </p:tgtEl>
                                      </p:cBhvr>
                                    </p:animEffect>
                                  </p:childTnLst>
                                </p:cTn>
                              </p:par>
                              <p:par>
                                <p:cTn id="60" presetID="49" presetClass="entr" presetSubtype="0" decel="100000" fill="hold" nodeType="withEffect">
                                  <p:stCondLst>
                                    <p:cond delay="750"/>
                                  </p:stCondLst>
                                  <p:childTnLst>
                                    <p:set>
                                      <p:cBhvr>
                                        <p:cTn id="61" dur="1" fill="hold">
                                          <p:stCondLst>
                                            <p:cond delay="0"/>
                                          </p:stCondLst>
                                        </p:cTn>
                                        <p:tgtEl>
                                          <p:spTgt spid="30"/>
                                        </p:tgtEl>
                                        <p:attrNameLst>
                                          <p:attrName>style.visibility</p:attrName>
                                        </p:attrNameLst>
                                      </p:cBhvr>
                                      <p:to>
                                        <p:strVal val="visible"/>
                                      </p:to>
                                    </p:set>
                                    <p:anim calcmode="lin" valueType="num">
                                      <p:cBhvr>
                                        <p:cTn id="62" dur="1500" fill="hold"/>
                                        <p:tgtEl>
                                          <p:spTgt spid="30"/>
                                        </p:tgtEl>
                                        <p:attrNameLst>
                                          <p:attrName>ppt_w</p:attrName>
                                        </p:attrNameLst>
                                      </p:cBhvr>
                                      <p:tavLst>
                                        <p:tav tm="0">
                                          <p:val>
                                            <p:fltVal val="0"/>
                                          </p:val>
                                        </p:tav>
                                        <p:tav tm="100000">
                                          <p:val>
                                            <p:strVal val="#ppt_w"/>
                                          </p:val>
                                        </p:tav>
                                      </p:tavLst>
                                    </p:anim>
                                    <p:anim calcmode="lin" valueType="num">
                                      <p:cBhvr>
                                        <p:cTn id="63" dur="1500" fill="hold"/>
                                        <p:tgtEl>
                                          <p:spTgt spid="30"/>
                                        </p:tgtEl>
                                        <p:attrNameLst>
                                          <p:attrName>ppt_h</p:attrName>
                                        </p:attrNameLst>
                                      </p:cBhvr>
                                      <p:tavLst>
                                        <p:tav tm="0">
                                          <p:val>
                                            <p:fltVal val="0"/>
                                          </p:val>
                                        </p:tav>
                                        <p:tav tm="100000">
                                          <p:val>
                                            <p:strVal val="#ppt_h"/>
                                          </p:val>
                                        </p:tav>
                                      </p:tavLst>
                                    </p:anim>
                                    <p:anim calcmode="lin" valueType="num">
                                      <p:cBhvr>
                                        <p:cTn id="64" dur="1500" fill="hold"/>
                                        <p:tgtEl>
                                          <p:spTgt spid="30"/>
                                        </p:tgtEl>
                                        <p:attrNameLst>
                                          <p:attrName>style.rotation</p:attrName>
                                        </p:attrNameLst>
                                      </p:cBhvr>
                                      <p:tavLst>
                                        <p:tav tm="0">
                                          <p:val>
                                            <p:fltVal val="360"/>
                                          </p:val>
                                        </p:tav>
                                        <p:tav tm="100000">
                                          <p:val>
                                            <p:fltVal val="0"/>
                                          </p:val>
                                        </p:tav>
                                      </p:tavLst>
                                    </p:anim>
                                    <p:animEffect transition="in" filter="fade">
                                      <p:cBhvr>
                                        <p:cTn id="65" dur="1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7" grpId="0" animBg="1"/>
      <p:bldP spid="8"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BD3E35A5-A781-2E5F-2E3B-0A025ED0C327}"/>
              </a:ext>
            </a:extLst>
          </p:cNvPr>
          <p:cNvSpPr txBox="1"/>
          <p:nvPr/>
        </p:nvSpPr>
        <p:spPr>
          <a:xfrm>
            <a:off x="1743842" y="407365"/>
            <a:ext cx="8350309" cy="1077218"/>
          </a:xfrm>
          <a:prstGeom prst="rect">
            <a:avLst/>
          </a:prstGeom>
          <a:noFill/>
        </p:spPr>
        <p:txBody>
          <a:bodyPr wrap="square" rtlCol="0">
            <a:spAutoFit/>
          </a:bodyPr>
          <a:lstStyle/>
          <a:p>
            <a:pPr algn="ctr"/>
            <a:r>
              <a:rPr lang="en-US" altLang="zh-CN" sz="3200" dirty="0"/>
              <a:t>Development and Background of Transformer and</a:t>
            </a:r>
            <a:r>
              <a:rPr lang="zh-CN" altLang="en-US" sz="3200" dirty="0"/>
              <a:t> </a:t>
            </a:r>
            <a:r>
              <a:rPr lang="en-US" altLang="zh-CN" sz="3200" dirty="0"/>
              <a:t>Vision Transformer</a:t>
            </a:r>
            <a:endParaRPr lang="zh-CN" altLang="en-US" sz="1600" dirty="0"/>
          </a:p>
        </p:txBody>
      </p:sp>
      <p:pic>
        <p:nvPicPr>
          <p:cNvPr id="3" name="图片 2">
            <a:extLst>
              <a:ext uri="{FF2B5EF4-FFF2-40B4-BE49-F238E27FC236}">
                <a16:creationId xmlns:a16="http://schemas.microsoft.com/office/drawing/2014/main" id="{A06315B3-4367-F4A9-6445-087783F2570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5283" y="1819435"/>
            <a:ext cx="5939790" cy="3956685"/>
          </a:xfrm>
          <a:prstGeom prst="rect">
            <a:avLst/>
          </a:prstGeom>
          <a:noFill/>
          <a:ln>
            <a:noFill/>
          </a:ln>
        </p:spPr>
      </p:pic>
      <p:sp>
        <p:nvSpPr>
          <p:cNvPr id="4" name="文本框 3">
            <a:extLst>
              <a:ext uri="{FF2B5EF4-FFF2-40B4-BE49-F238E27FC236}">
                <a16:creationId xmlns:a16="http://schemas.microsoft.com/office/drawing/2014/main" id="{F20BA108-07BA-3D7E-F49F-F3655A686AEF}"/>
              </a:ext>
            </a:extLst>
          </p:cNvPr>
          <p:cNvSpPr txBox="1"/>
          <p:nvPr/>
        </p:nvSpPr>
        <p:spPr>
          <a:xfrm>
            <a:off x="2101268" y="6055206"/>
            <a:ext cx="2055371" cy="338554"/>
          </a:xfrm>
          <a:prstGeom prst="rect">
            <a:avLst/>
          </a:prstGeom>
          <a:noFill/>
        </p:spPr>
        <p:txBody>
          <a:bodyPr wrap="none" rtlCol="0">
            <a:spAutoFit/>
          </a:bodyPr>
          <a:lstStyle/>
          <a:p>
            <a:r>
              <a:rPr lang="en-US" altLang="zh-CN" sz="1600" dirty="0"/>
              <a:t>Transformer</a:t>
            </a:r>
            <a:r>
              <a:rPr lang="zh-CN" altLang="en-US" sz="1600" dirty="0"/>
              <a:t> </a:t>
            </a:r>
            <a:r>
              <a:rPr lang="en-US" altLang="zh-CN" sz="1600" dirty="0"/>
              <a:t>model</a:t>
            </a:r>
            <a:endParaRPr lang="zh-CN" altLang="en-US" sz="1600" dirty="0"/>
          </a:p>
        </p:txBody>
      </p:sp>
      <p:grpSp>
        <p:nvGrpSpPr>
          <p:cNvPr id="16" name="组合 15">
            <a:extLst>
              <a:ext uri="{FF2B5EF4-FFF2-40B4-BE49-F238E27FC236}">
                <a16:creationId xmlns:a16="http://schemas.microsoft.com/office/drawing/2014/main" id="{5BA986D8-FDA3-2CDF-11F8-E1423968D55A}"/>
              </a:ext>
            </a:extLst>
          </p:cNvPr>
          <p:cNvGrpSpPr/>
          <p:nvPr/>
        </p:nvGrpSpPr>
        <p:grpSpPr>
          <a:xfrm>
            <a:off x="6095999" y="1522519"/>
            <a:ext cx="5400675" cy="4990575"/>
            <a:chOff x="695325" y="1522520"/>
            <a:chExt cx="10801350" cy="2243568"/>
          </a:xfrm>
        </p:grpSpPr>
        <p:sp>
          <p:nvSpPr>
            <p:cNvPr id="17" name="矩形 16">
              <a:extLst>
                <a:ext uri="{FF2B5EF4-FFF2-40B4-BE49-F238E27FC236}">
                  <a16:creationId xmlns:a16="http://schemas.microsoft.com/office/drawing/2014/main" id="{52B44971-9436-EC20-C363-2521D19E747C}"/>
                </a:ext>
              </a:extLst>
            </p:cNvPr>
            <p:cNvSpPr/>
            <p:nvPr/>
          </p:nvSpPr>
          <p:spPr>
            <a:xfrm>
              <a:off x="695325" y="1522520"/>
              <a:ext cx="10801350" cy="2243568"/>
            </a:xfrm>
            <a:prstGeom prst="rect">
              <a:avLst/>
            </a:prstGeom>
            <a:solidFill>
              <a:schemeClr val="bg1"/>
            </a:solidFill>
            <a:ln w="19050">
              <a:noFill/>
              <a:headEnd type="oval"/>
              <a:tailEnd type="oval"/>
            </a:ln>
            <a:effectLst>
              <a:outerShdw blurRad="190500" sx="102000" sy="102000" algn="ctr"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endParaRPr>
            </a:p>
          </p:txBody>
        </p:sp>
        <p:sp>
          <p:nvSpPr>
            <p:cNvPr id="18" name="Freeform 127">
              <a:extLst>
                <a:ext uri="{FF2B5EF4-FFF2-40B4-BE49-F238E27FC236}">
                  <a16:creationId xmlns:a16="http://schemas.microsoft.com/office/drawing/2014/main" id="{397193B5-FB6F-525F-A47F-67DC909F3B93}"/>
                </a:ext>
              </a:extLst>
            </p:cNvPr>
            <p:cNvSpPr/>
            <p:nvPr/>
          </p:nvSpPr>
          <p:spPr>
            <a:xfrm flipH="1">
              <a:off x="11083363" y="2469886"/>
              <a:ext cx="191310" cy="348836"/>
            </a:xfrm>
            <a:custGeom>
              <a:avLst/>
              <a:gdLst/>
              <a:ahLst/>
              <a:cxnLst>
                <a:cxn ang="0">
                  <a:pos x="wd2" y="hd2"/>
                </a:cxn>
                <a:cxn ang="5400000">
                  <a:pos x="wd2" y="hd2"/>
                </a:cxn>
                <a:cxn ang="10800000">
                  <a:pos x="wd2" y="hd2"/>
                </a:cxn>
                <a:cxn ang="16200000">
                  <a:pos x="wd2" y="hd2"/>
                </a:cxn>
              </a:cxnLst>
              <a:rect l="0" t="0" r="r" b="b"/>
              <a:pathLst>
                <a:path w="21436" h="21558" extrusionOk="0">
                  <a:moveTo>
                    <a:pt x="21191" y="10463"/>
                  </a:moveTo>
                  <a:cubicBezTo>
                    <a:pt x="1227" y="169"/>
                    <a:pt x="1227" y="169"/>
                    <a:pt x="1227" y="169"/>
                  </a:cubicBezTo>
                  <a:cubicBezTo>
                    <a:pt x="900" y="0"/>
                    <a:pt x="900" y="0"/>
                    <a:pt x="573" y="0"/>
                  </a:cubicBezTo>
                  <a:cubicBezTo>
                    <a:pt x="573" y="0"/>
                    <a:pt x="245" y="0"/>
                    <a:pt x="245" y="169"/>
                  </a:cubicBezTo>
                  <a:cubicBezTo>
                    <a:pt x="-82" y="337"/>
                    <a:pt x="-82" y="506"/>
                    <a:pt x="245" y="675"/>
                  </a:cubicBezTo>
                  <a:cubicBezTo>
                    <a:pt x="19882" y="10800"/>
                    <a:pt x="19882" y="10800"/>
                    <a:pt x="19882" y="10800"/>
                  </a:cubicBezTo>
                  <a:cubicBezTo>
                    <a:pt x="19554" y="10969"/>
                    <a:pt x="19554" y="10969"/>
                    <a:pt x="19554" y="10969"/>
                  </a:cubicBezTo>
                  <a:cubicBezTo>
                    <a:pt x="245" y="20925"/>
                    <a:pt x="245" y="20925"/>
                    <a:pt x="245" y="20925"/>
                  </a:cubicBezTo>
                  <a:cubicBezTo>
                    <a:pt x="-82" y="21094"/>
                    <a:pt x="-82" y="21431"/>
                    <a:pt x="245" y="21431"/>
                  </a:cubicBezTo>
                  <a:cubicBezTo>
                    <a:pt x="245" y="21600"/>
                    <a:pt x="900" y="21600"/>
                    <a:pt x="1227" y="21431"/>
                  </a:cubicBezTo>
                  <a:cubicBezTo>
                    <a:pt x="21191" y="11137"/>
                    <a:pt x="21191" y="11137"/>
                    <a:pt x="21191" y="11137"/>
                  </a:cubicBezTo>
                  <a:cubicBezTo>
                    <a:pt x="21518" y="10969"/>
                    <a:pt x="21518" y="10631"/>
                    <a:pt x="21191" y="10463"/>
                  </a:cubicBezTo>
                  <a:close/>
                </a:path>
              </a:pathLst>
            </a:custGeom>
            <a:solidFill>
              <a:srgbClr val="1C7887"/>
            </a:solidFill>
            <a:ln w="6350" cap="flat">
              <a:solidFill>
                <a:srgbClr val="1C7887"/>
              </a:solidFill>
              <a:miter lim="400000"/>
            </a:ln>
            <a:effectLst/>
          </p:spPr>
          <p:txBody>
            <a:bodyPr wrap="square" lIns="91439" tIns="91439" rIns="91439" bIns="91439" numCol="1" anchor="t">
              <a:noAutofit/>
            </a:bodyPr>
            <a:lstStyle/>
            <a:p>
              <a:endParaRPr>
                <a:cs typeface="+mn-ea"/>
                <a:sym typeface="+mn-lt"/>
              </a:endParaRPr>
            </a:p>
          </p:txBody>
        </p:sp>
        <p:sp>
          <p:nvSpPr>
            <p:cNvPr id="19" name="Freeform 127">
              <a:extLst>
                <a:ext uri="{FF2B5EF4-FFF2-40B4-BE49-F238E27FC236}">
                  <a16:creationId xmlns:a16="http://schemas.microsoft.com/office/drawing/2014/main" id="{D14F628D-DB8B-5A92-11B5-AFB8D0966CFC}"/>
                </a:ext>
              </a:extLst>
            </p:cNvPr>
            <p:cNvSpPr/>
            <p:nvPr/>
          </p:nvSpPr>
          <p:spPr>
            <a:xfrm>
              <a:off x="917327" y="2469886"/>
              <a:ext cx="191310" cy="348836"/>
            </a:xfrm>
            <a:custGeom>
              <a:avLst/>
              <a:gdLst/>
              <a:ahLst/>
              <a:cxnLst>
                <a:cxn ang="0">
                  <a:pos x="wd2" y="hd2"/>
                </a:cxn>
                <a:cxn ang="5400000">
                  <a:pos x="wd2" y="hd2"/>
                </a:cxn>
                <a:cxn ang="10800000">
                  <a:pos x="wd2" y="hd2"/>
                </a:cxn>
                <a:cxn ang="16200000">
                  <a:pos x="wd2" y="hd2"/>
                </a:cxn>
              </a:cxnLst>
              <a:rect l="0" t="0" r="r" b="b"/>
              <a:pathLst>
                <a:path w="21436" h="21558" extrusionOk="0">
                  <a:moveTo>
                    <a:pt x="21191" y="10463"/>
                  </a:moveTo>
                  <a:cubicBezTo>
                    <a:pt x="1227" y="169"/>
                    <a:pt x="1227" y="169"/>
                    <a:pt x="1227" y="169"/>
                  </a:cubicBezTo>
                  <a:cubicBezTo>
                    <a:pt x="900" y="0"/>
                    <a:pt x="900" y="0"/>
                    <a:pt x="573" y="0"/>
                  </a:cubicBezTo>
                  <a:cubicBezTo>
                    <a:pt x="573" y="0"/>
                    <a:pt x="245" y="0"/>
                    <a:pt x="245" y="169"/>
                  </a:cubicBezTo>
                  <a:cubicBezTo>
                    <a:pt x="-82" y="337"/>
                    <a:pt x="-82" y="506"/>
                    <a:pt x="245" y="675"/>
                  </a:cubicBezTo>
                  <a:cubicBezTo>
                    <a:pt x="19882" y="10800"/>
                    <a:pt x="19882" y="10800"/>
                    <a:pt x="19882" y="10800"/>
                  </a:cubicBezTo>
                  <a:cubicBezTo>
                    <a:pt x="19554" y="10969"/>
                    <a:pt x="19554" y="10969"/>
                    <a:pt x="19554" y="10969"/>
                  </a:cubicBezTo>
                  <a:cubicBezTo>
                    <a:pt x="245" y="20925"/>
                    <a:pt x="245" y="20925"/>
                    <a:pt x="245" y="20925"/>
                  </a:cubicBezTo>
                  <a:cubicBezTo>
                    <a:pt x="-82" y="21094"/>
                    <a:pt x="-82" y="21431"/>
                    <a:pt x="245" y="21431"/>
                  </a:cubicBezTo>
                  <a:cubicBezTo>
                    <a:pt x="245" y="21600"/>
                    <a:pt x="900" y="21600"/>
                    <a:pt x="1227" y="21431"/>
                  </a:cubicBezTo>
                  <a:cubicBezTo>
                    <a:pt x="21191" y="11137"/>
                    <a:pt x="21191" y="11137"/>
                    <a:pt x="21191" y="11137"/>
                  </a:cubicBezTo>
                  <a:cubicBezTo>
                    <a:pt x="21518" y="10969"/>
                    <a:pt x="21518" y="10631"/>
                    <a:pt x="21191" y="10463"/>
                  </a:cubicBezTo>
                  <a:close/>
                </a:path>
              </a:pathLst>
            </a:custGeom>
            <a:solidFill>
              <a:srgbClr val="1C7887"/>
            </a:solidFill>
            <a:ln w="6350" cap="flat">
              <a:solidFill>
                <a:srgbClr val="1C7887"/>
              </a:solidFill>
              <a:miter lim="400000"/>
            </a:ln>
            <a:effectLst/>
          </p:spPr>
          <p:txBody>
            <a:bodyPr wrap="square" lIns="91439" tIns="91439" rIns="91439" bIns="91439" numCol="1" anchor="t">
              <a:noAutofit/>
            </a:bodyPr>
            <a:lstStyle/>
            <a:p>
              <a:endParaRPr>
                <a:cs typeface="+mn-ea"/>
                <a:sym typeface="+mn-lt"/>
              </a:endParaRPr>
            </a:p>
          </p:txBody>
        </p:sp>
        <p:grpSp>
          <p:nvGrpSpPr>
            <p:cNvPr id="20" name="组合 19">
              <a:extLst>
                <a:ext uri="{FF2B5EF4-FFF2-40B4-BE49-F238E27FC236}">
                  <a16:creationId xmlns:a16="http://schemas.microsoft.com/office/drawing/2014/main" id="{FBE5E139-E76B-5072-0159-586D67711F86}"/>
                </a:ext>
              </a:extLst>
            </p:cNvPr>
            <p:cNvGrpSpPr/>
            <p:nvPr/>
          </p:nvGrpSpPr>
          <p:grpSpPr>
            <a:xfrm>
              <a:off x="1330639" y="1620622"/>
              <a:ext cx="9299758" cy="1841493"/>
              <a:chOff x="1330639" y="1409579"/>
              <a:chExt cx="9299758" cy="1841493"/>
            </a:xfrm>
          </p:grpSpPr>
          <p:sp>
            <p:nvSpPr>
              <p:cNvPr id="21" name="文本框 20">
                <a:extLst>
                  <a:ext uri="{FF2B5EF4-FFF2-40B4-BE49-F238E27FC236}">
                    <a16:creationId xmlns:a16="http://schemas.microsoft.com/office/drawing/2014/main" id="{CBBA9E8C-5091-4200-F5B3-E9A7900DC531}"/>
                  </a:ext>
                </a:extLst>
              </p:cNvPr>
              <p:cNvSpPr txBox="1"/>
              <p:nvPr/>
            </p:nvSpPr>
            <p:spPr>
              <a:xfrm>
                <a:off x="1330639" y="1964284"/>
                <a:ext cx="9299758" cy="1286788"/>
              </a:xfrm>
              <a:prstGeom prst="rect">
                <a:avLst/>
              </a:prstGeom>
              <a:noFill/>
            </p:spPr>
            <p:txBody>
              <a:bodyPr wrap="square" rtlCol="0">
                <a:spAutoFit/>
              </a:bodyPr>
              <a:lstStyle/>
              <a:p>
                <a:pPr algn="just"/>
                <a:r>
                  <a:rPr lang="en-US" altLang="zh-CN" sz="2000" b="0" i="0" dirty="0">
                    <a:effectLst/>
                    <a:latin typeface="宋体" panose="02010600030101010101" pitchFamily="2" charset="-122"/>
                    <a:ea typeface="宋体" panose="02010600030101010101" pitchFamily="2" charset="-122"/>
                  </a:rPr>
                  <a:t>The Transformer model is a seq2seq model proposed by the Google Brain team in the paper </a:t>
                </a:r>
                <a:r>
                  <a:rPr lang="en-US" altLang="zh-CN" sz="2000" b="0" i="1" dirty="0">
                    <a:effectLst/>
                    <a:latin typeface="宋体" panose="02010600030101010101" pitchFamily="2" charset="-122"/>
                    <a:ea typeface="宋体" panose="02010600030101010101" pitchFamily="2" charset="-122"/>
                  </a:rPr>
                  <a:t>Attention Is All You Need</a:t>
                </a:r>
                <a:r>
                  <a:rPr lang="en-US" altLang="zh-CN" sz="2000" b="0" i="0" dirty="0">
                    <a:effectLst/>
                    <a:latin typeface="宋体" panose="02010600030101010101" pitchFamily="2" charset="-122"/>
                    <a:ea typeface="宋体" panose="02010600030101010101" pitchFamily="2" charset="-122"/>
                  </a:rPr>
                  <a:t> published at the end of 2017.</a:t>
                </a:r>
              </a:p>
              <a:p>
                <a:pPr algn="just"/>
                <a:r>
                  <a:rPr lang="en-US" altLang="zh-CN" sz="2000" b="0" i="0" dirty="0">
                    <a:effectLst/>
                    <a:latin typeface="宋体" panose="02010600030101010101" pitchFamily="2" charset="-122"/>
                    <a:ea typeface="宋体" panose="02010600030101010101" pitchFamily="2" charset="-122"/>
                  </a:rPr>
                  <a:t>It was originally applied in the field of Natural Language Processing (NLP) and achieved great success</a:t>
                </a:r>
                <a:endParaRPr lang="zh-CN" altLang="en-US" sz="2000" dirty="0">
                  <a:latin typeface="+mn-ea"/>
                  <a:cs typeface="+mn-ea"/>
                  <a:sym typeface="+mn-lt"/>
                </a:endParaRPr>
              </a:p>
            </p:txBody>
          </p:sp>
          <p:sp>
            <p:nvSpPr>
              <p:cNvPr id="22" name="文本框 21">
                <a:extLst>
                  <a:ext uri="{FF2B5EF4-FFF2-40B4-BE49-F238E27FC236}">
                    <a16:creationId xmlns:a16="http://schemas.microsoft.com/office/drawing/2014/main" id="{37A7A9A2-45E5-5626-6215-BAB9E50F0EC9}"/>
                  </a:ext>
                </a:extLst>
              </p:cNvPr>
              <p:cNvSpPr txBox="1"/>
              <p:nvPr/>
            </p:nvSpPr>
            <p:spPr>
              <a:xfrm>
                <a:off x="4158123" y="1409579"/>
                <a:ext cx="3875750" cy="152201"/>
              </a:xfrm>
              <a:prstGeom prst="rect">
                <a:avLst/>
              </a:prstGeom>
              <a:noFill/>
            </p:spPr>
            <p:txBody>
              <a:bodyPr wrap="square" rtlCol="0">
                <a:spAutoFit/>
              </a:bodyPr>
              <a:lstStyle/>
              <a:p>
                <a:pPr algn="ctr"/>
                <a:r>
                  <a:rPr lang="en-US" altLang="zh-CN" sz="1600" dirty="0"/>
                  <a:t>Transformer</a:t>
                </a:r>
                <a:endParaRPr lang="zh-CN" altLang="en-US" sz="1600" dirty="0"/>
              </a:p>
            </p:txBody>
          </p:sp>
        </p:grpSp>
      </p:grpSp>
    </p:spTree>
    <p:extLst>
      <p:ext uri="{BB962C8B-B14F-4D97-AF65-F5344CB8AC3E}">
        <p14:creationId xmlns:p14="http://schemas.microsoft.com/office/powerpoint/2010/main" val="1518894280"/>
      </p:ext>
    </p:extLst>
  </p:cSld>
  <p:clrMapOvr>
    <a:masterClrMapping/>
  </p:clrMapOvr>
  <mc:AlternateContent xmlns:mc="http://schemas.openxmlformats.org/markup-compatibility/2006" xmlns:p14="http://schemas.microsoft.com/office/powerpoint/2010/main">
    <mc:Choice Requires="p14">
      <p:transition spd="slow" p14:dur="1300" advClick="0" advTm="0">
        <p14:pan/>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50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1500" fill="hold"/>
                                        <p:tgtEl>
                                          <p:spTgt spid="16"/>
                                        </p:tgtEl>
                                        <p:attrNameLst>
                                          <p:attrName>ppt_x</p:attrName>
                                        </p:attrNameLst>
                                      </p:cBhvr>
                                      <p:tavLst>
                                        <p:tav tm="0">
                                          <p:val>
                                            <p:strVal val="#ppt_x"/>
                                          </p:val>
                                        </p:tav>
                                        <p:tav tm="100000">
                                          <p:val>
                                            <p:strVal val="#ppt_x"/>
                                          </p:val>
                                        </p:tav>
                                      </p:tavLst>
                                    </p:anim>
                                    <p:anim calcmode="lin" valueType="num">
                                      <p:cBhvr additive="base">
                                        <p:cTn id="8" dur="1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843ED2A1-5B28-18CB-9A10-F65D9F371F62}"/>
              </a:ext>
            </a:extLst>
          </p:cNvPr>
          <p:cNvSpPr txBox="1"/>
          <p:nvPr/>
        </p:nvSpPr>
        <p:spPr>
          <a:xfrm>
            <a:off x="6859764" y="3171825"/>
            <a:ext cx="5135243" cy="1754326"/>
          </a:xfrm>
          <a:prstGeom prst="rect">
            <a:avLst/>
          </a:prstGeom>
          <a:noFill/>
        </p:spPr>
        <p:txBody>
          <a:bodyPr wrap="square" rtlCol="0">
            <a:spAutoFit/>
          </a:bodyPr>
          <a:lstStyle/>
          <a:p>
            <a:pPr algn="just"/>
            <a:r>
              <a:rPr lang="en-US" altLang="zh-CN" dirty="0">
                <a:latin typeface="+mn-ea"/>
                <a:cs typeface="+mn-ea"/>
                <a:sym typeface="+mn-lt"/>
              </a:rPr>
              <a:t>In 2020, the Transformer model was successfully applied to the field of image classification in computer vision in the paper "An image is worth 16*16 words", and the ViT model has officially entered people's field of vision. </a:t>
            </a:r>
          </a:p>
        </p:txBody>
      </p:sp>
      <p:pic>
        <p:nvPicPr>
          <p:cNvPr id="3" name="图片 2">
            <a:extLst>
              <a:ext uri="{FF2B5EF4-FFF2-40B4-BE49-F238E27FC236}">
                <a16:creationId xmlns:a16="http://schemas.microsoft.com/office/drawing/2014/main" id="{98530B6A-7FA6-8284-90A9-25388CDDA3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21" y="2033472"/>
            <a:ext cx="6616043" cy="3741522"/>
          </a:xfrm>
          <a:prstGeom prst="rect">
            <a:avLst/>
          </a:prstGeom>
        </p:spPr>
      </p:pic>
      <p:sp>
        <p:nvSpPr>
          <p:cNvPr id="4" name="文本框 3">
            <a:extLst>
              <a:ext uri="{FF2B5EF4-FFF2-40B4-BE49-F238E27FC236}">
                <a16:creationId xmlns:a16="http://schemas.microsoft.com/office/drawing/2014/main" id="{0DE3BC42-6AA8-1B34-31D2-BFA4DA55D839}"/>
              </a:ext>
            </a:extLst>
          </p:cNvPr>
          <p:cNvSpPr txBox="1"/>
          <p:nvPr/>
        </p:nvSpPr>
        <p:spPr>
          <a:xfrm>
            <a:off x="1898771" y="5813067"/>
            <a:ext cx="3001143" cy="369332"/>
          </a:xfrm>
          <a:prstGeom prst="rect">
            <a:avLst/>
          </a:prstGeom>
          <a:noFill/>
        </p:spPr>
        <p:txBody>
          <a:bodyPr wrap="none" rtlCol="0">
            <a:spAutoFit/>
          </a:bodyPr>
          <a:lstStyle/>
          <a:p>
            <a:pPr algn="ctr"/>
            <a:r>
              <a:rPr lang="en-US" altLang="zh-CN" dirty="0"/>
              <a:t>Vision Transformer</a:t>
            </a:r>
            <a:r>
              <a:rPr lang="zh-CN" altLang="en-US" dirty="0"/>
              <a:t> </a:t>
            </a:r>
            <a:r>
              <a:rPr lang="en-US" altLang="zh-CN" dirty="0"/>
              <a:t>model</a:t>
            </a:r>
          </a:p>
        </p:txBody>
      </p:sp>
    </p:spTree>
    <p:extLst>
      <p:ext uri="{BB962C8B-B14F-4D97-AF65-F5344CB8AC3E}">
        <p14:creationId xmlns:p14="http://schemas.microsoft.com/office/powerpoint/2010/main" val="2371552462"/>
      </p:ext>
    </p:extLst>
  </p:cSld>
  <p:clrMapOvr>
    <a:masterClrMapping/>
  </p:clrMapOvr>
  <mc:AlternateContent xmlns:mc="http://schemas.openxmlformats.org/markup-compatibility/2006" xmlns:p14="http://schemas.microsoft.com/office/powerpoint/2010/main">
    <mc:Choice Requires="p14">
      <p:transition spd="slow" p14:dur="1300" advClick="0" advTm="0">
        <p14:pan/>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75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500" fill="hold"/>
                                        <p:tgtEl>
                                          <p:spTgt spid="2"/>
                                        </p:tgtEl>
                                        <p:attrNameLst>
                                          <p:attrName>ppt_x</p:attrName>
                                        </p:attrNameLst>
                                      </p:cBhvr>
                                      <p:tavLst>
                                        <p:tav tm="0">
                                          <p:val>
                                            <p:strVal val="1+#ppt_w/2"/>
                                          </p:val>
                                        </p:tav>
                                        <p:tav tm="100000">
                                          <p:val>
                                            <p:strVal val="#ppt_x"/>
                                          </p:val>
                                        </p:tav>
                                      </p:tavLst>
                                    </p:anim>
                                    <p:anim calcmode="lin" valueType="num">
                                      <p:cBhvr additive="base">
                                        <p:cTn id="8" dur="1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793B3DBE-1358-66AA-AFD0-E4D2DD0AC8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20994" y="582811"/>
            <a:ext cx="8750011" cy="6015633"/>
          </a:xfrm>
          <a:prstGeom prst="rect">
            <a:avLst/>
          </a:prstGeom>
        </p:spPr>
      </p:pic>
    </p:spTree>
    <p:extLst>
      <p:ext uri="{BB962C8B-B14F-4D97-AF65-F5344CB8AC3E}">
        <p14:creationId xmlns:p14="http://schemas.microsoft.com/office/powerpoint/2010/main" val="770646947"/>
      </p:ext>
    </p:extLst>
  </p:cSld>
  <p:clrMapOvr>
    <a:masterClrMapping/>
  </p:clrMapOvr>
  <mc:AlternateContent xmlns:mc="http://schemas.openxmlformats.org/markup-compatibility/2006" xmlns:p14="http://schemas.microsoft.com/office/powerpoint/2010/main">
    <mc:Choice Requires="p14">
      <p:transition spd="slow" p14:dur="1300" advClick="0" advTm="0">
        <p14:pan/>
      </p:transition>
    </mc:Choice>
    <mc:Fallback xmlns="">
      <p:transition spd="slow" advClick="0" advTm="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B5DDA74E-BCC7-C045-7449-2C4BC98A0517}"/>
              </a:ext>
            </a:extLst>
          </p:cNvPr>
          <p:cNvSpPr txBox="1"/>
          <p:nvPr/>
        </p:nvSpPr>
        <p:spPr>
          <a:xfrm>
            <a:off x="7574115" y="3301193"/>
            <a:ext cx="3897996" cy="1569660"/>
          </a:xfrm>
          <a:prstGeom prst="rect">
            <a:avLst/>
          </a:prstGeom>
          <a:noFill/>
        </p:spPr>
        <p:txBody>
          <a:bodyPr wrap="square" rtlCol="0">
            <a:spAutoFit/>
          </a:bodyPr>
          <a:lstStyle/>
          <a:p>
            <a:pPr marL="457200" indent="-457200">
              <a:buAutoNum type="arabicPeriod"/>
            </a:pPr>
            <a:r>
              <a:rPr lang="en-US" altLang="zh-CN" sz="2400" dirty="0"/>
              <a:t>Activation Function</a:t>
            </a:r>
            <a:endParaRPr lang="en-US" altLang="zh-CN" sz="2400" dirty="0">
              <a:latin typeface="+mn-ea"/>
            </a:endParaRPr>
          </a:p>
          <a:p>
            <a:pPr marL="457200" indent="-457200">
              <a:buAutoNum type="arabicPeriod"/>
            </a:pPr>
            <a:r>
              <a:rPr lang="en-US" altLang="zh-CN" sz="2400" dirty="0">
                <a:latin typeface="+mn-ea"/>
              </a:rPr>
              <a:t>Learning rate</a:t>
            </a:r>
          </a:p>
          <a:p>
            <a:pPr marL="457200" indent="-457200">
              <a:buAutoNum type="arabicPeriod"/>
            </a:pPr>
            <a:r>
              <a:rPr lang="en-US" altLang="zh-CN" sz="2400" dirty="0">
                <a:latin typeface="+mn-ea"/>
              </a:rPr>
              <a:t>Dim</a:t>
            </a:r>
          </a:p>
          <a:p>
            <a:pPr marL="457200" indent="-457200">
              <a:buAutoNum type="arabicPeriod"/>
            </a:pPr>
            <a:r>
              <a:rPr lang="en-US" altLang="zh-CN" sz="2400" dirty="0">
                <a:latin typeface="+mn-ea"/>
              </a:rPr>
              <a:t>Number of head</a:t>
            </a:r>
          </a:p>
        </p:txBody>
      </p:sp>
      <p:sp>
        <p:nvSpPr>
          <p:cNvPr id="4" name="文本框 3">
            <a:extLst>
              <a:ext uri="{FF2B5EF4-FFF2-40B4-BE49-F238E27FC236}">
                <a16:creationId xmlns:a16="http://schemas.microsoft.com/office/drawing/2014/main" id="{D6D2C556-F6CB-AFA2-BE32-3986236A14CF}"/>
              </a:ext>
            </a:extLst>
          </p:cNvPr>
          <p:cNvSpPr txBox="1"/>
          <p:nvPr/>
        </p:nvSpPr>
        <p:spPr>
          <a:xfrm>
            <a:off x="2174996" y="5994042"/>
            <a:ext cx="3001143" cy="369332"/>
          </a:xfrm>
          <a:prstGeom prst="rect">
            <a:avLst/>
          </a:prstGeom>
          <a:noFill/>
        </p:spPr>
        <p:txBody>
          <a:bodyPr wrap="none" rtlCol="0">
            <a:spAutoFit/>
          </a:bodyPr>
          <a:lstStyle/>
          <a:p>
            <a:pPr algn="ctr"/>
            <a:r>
              <a:rPr lang="en-US" altLang="zh-CN" dirty="0"/>
              <a:t>Vision Transformer</a:t>
            </a:r>
            <a:r>
              <a:rPr lang="zh-CN" altLang="en-US" dirty="0"/>
              <a:t> </a:t>
            </a:r>
            <a:r>
              <a:rPr lang="en-US" altLang="zh-CN" dirty="0"/>
              <a:t>model</a:t>
            </a:r>
          </a:p>
        </p:txBody>
      </p:sp>
      <p:pic>
        <p:nvPicPr>
          <p:cNvPr id="8" name="图片 7">
            <a:extLst>
              <a:ext uri="{FF2B5EF4-FFF2-40B4-BE49-F238E27FC236}">
                <a16:creationId xmlns:a16="http://schemas.microsoft.com/office/drawing/2014/main" id="{93EDDA32-52A4-C21E-D696-61B978D10240}"/>
              </a:ext>
            </a:extLst>
          </p:cNvPr>
          <p:cNvPicPr>
            <a:picLocks noChangeAspect="1"/>
          </p:cNvPicPr>
          <p:nvPr/>
        </p:nvPicPr>
        <p:blipFill>
          <a:blip r:embed="rId2"/>
          <a:stretch>
            <a:fillRect/>
          </a:stretch>
        </p:blipFill>
        <p:spPr>
          <a:xfrm>
            <a:off x="213130" y="1731515"/>
            <a:ext cx="7216369" cy="4086504"/>
          </a:xfrm>
          <a:prstGeom prst="rect">
            <a:avLst/>
          </a:prstGeom>
        </p:spPr>
      </p:pic>
    </p:spTree>
    <p:extLst>
      <p:ext uri="{BB962C8B-B14F-4D97-AF65-F5344CB8AC3E}">
        <p14:creationId xmlns:p14="http://schemas.microsoft.com/office/powerpoint/2010/main" val="2921571485"/>
      </p:ext>
    </p:extLst>
  </p:cSld>
  <p:clrMapOvr>
    <a:masterClrMapping/>
  </p:clrMapOvr>
  <mc:AlternateContent xmlns:mc="http://schemas.openxmlformats.org/markup-compatibility/2006" xmlns:p14="http://schemas.microsoft.com/office/powerpoint/2010/main">
    <mc:Choice Requires="p14">
      <p:transition spd="slow" p14:dur="1300" advClick="0" advTm="0">
        <p14:pan/>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250" fill="hold"/>
                                        <p:tgtEl>
                                          <p:spTgt spid="2"/>
                                        </p:tgtEl>
                                        <p:attrNameLst>
                                          <p:attrName>ppt_x</p:attrName>
                                        </p:attrNameLst>
                                      </p:cBhvr>
                                      <p:tavLst>
                                        <p:tav tm="0">
                                          <p:val>
                                            <p:strVal val="0-#ppt_w/2"/>
                                          </p:val>
                                        </p:tav>
                                        <p:tav tm="100000">
                                          <p:val>
                                            <p:strVal val="#ppt_x"/>
                                          </p:val>
                                        </p:tav>
                                      </p:tavLst>
                                    </p:anim>
                                    <p:anim calcmode="lin" valueType="num">
                                      <p:cBhvr additive="base">
                                        <p:cTn id="8" dur="125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xdu2ib52">
      <a:majorFont>
        <a:latin typeface="inpin heiti"/>
        <a:ea typeface="inpin heiti"/>
        <a:cs typeface=""/>
      </a:majorFont>
      <a:minorFont>
        <a:latin typeface="inpin heiti"/>
        <a:ea typeface="inpin heit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2C5364"/>
        </a:solidFill>
        <a:ln w="19050">
          <a:noFill/>
          <a:headEnd type="none"/>
          <a:tailEnd type="none"/>
        </a:ln>
      </a:spPr>
      <a:bodyPr rot="0" spcFirstLastPara="0" vertOverflow="overflow" horzOverflow="overflow" vert="horz" wrap="square" lIns="91440" tIns="45720" rIns="91440" bIns="45720" numCol="1" spcCol="0" rtlCol="0" fromWordArt="0" anchor="ctr" anchorCtr="0" forceAA="0" compatLnSpc="1">
        <a:noAutofit/>
      </a:bodyPr>
      <a:lstStyle>
        <a:defPPr algn="ctr">
          <a:defRPr/>
        </a:defPPr>
      </a:lstStyle>
      <a:style>
        <a:lnRef idx="1">
          <a:schemeClr val="accent1"/>
        </a:lnRef>
        <a:fillRef idx="0">
          <a:schemeClr val="accent1"/>
        </a:fillRef>
        <a:effectRef idx="0">
          <a:schemeClr val="accent1"/>
        </a:effectRef>
        <a:fontRef idx="minor">
          <a:schemeClr val="tx1"/>
        </a:fontRef>
      </a:style>
    </a:spDef>
    <a:lnDef>
      <a:spPr>
        <a:ln w="19050">
          <a:solidFill>
            <a:srgbClr val="1C7887"/>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2_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3_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3016</TotalTime>
  <Words>660</Words>
  <Application>Microsoft Office PowerPoint</Application>
  <PresentationFormat>宽屏</PresentationFormat>
  <Paragraphs>72</Paragraphs>
  <Slides>17</Slides>
  <Notes>0</Notes>
  <HiddenSlides>0</HiddenSlides>
  <MMClips>0</MMClips>
  <ScaleCrop>false</ScaleCrop>
  <HeadingPairs>
    <vt:vector size="6" baseType="variant">
      <vt:variant>
        <vt:lpstr>已用的字体</vt:lpstr>
      </vt:variant>
      <vt:variant>
        <vt:i4>9</vt:i4>
      </vt:variant>
      <vt:variant>
        <vt:lpstr>主题</vt:lpstr>
      </vt:variant>
      <vt:variant>
        <vt:i4>5</vt:i4>
      </vt:variant>
      <vt:variant>
        <vt:lpstr>幻灯片标题</vt:lpstr>
      </vt:variant>
      <vt:variant>
        <vt:i4>17</vt:i4>
      </vt:variant>
    </vt:vector>
  </HeadingPairs>
  <TitlesOfParts>
    <vt:vector size="31" baseType="lpstr">
      <vt:lpstr>inpin heiti</vt:lpstr>
      <vt:lpstr>Arual</vt:lpstr>
      <vt:lpstr>Source Sans Pro</vt:lpstr>
      <vt:lpstr>宋体</vt:lpstr>
      <vt:lpstr>Times New Roman</vt:lpstr>
      <vt:lpstr>Cambria Math</vt:lpstr>
      <vt:lpstr>等线</vt:lpstr>
      <vt:lpstr>等线 Light</vt:lpstr>
      <vt:lpstr>Arial</vt:lpstr>
      <vt:lpstr>Office 主题​​</vt:lpstr>
      <vt:lpstr>自定义设计方案</vt:lpstr>
      <vt:lpstr>1_自定义设计方案</vt:lpstr>
      <vt:lpstr>2_自定义设计方案</vt:lpstr>
      <vt:lpstr>3_自定义设计方案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qingfu lu</dc:creator>
  <cp:lastModifiedBy> </cp:lastModifiedBy>
  <cp:revision>139</cp:revision>
  <dcterms:created xsi:type="dcterms:W3CDTF">2019-03-03T03:17:00Z</dcterms:created>
  <dcterms:modified xsi:type="dcterms:W3CDTF">2022-12-11T01:30:18Z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2052-11.1.0.9175</vt:lpwstr>
  </property>
</Properties>
</file>